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91" r:id="rId2"/>
    <p:sldId id="392" r:id="rId3"/>
    <p:sldId id="393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785"/>
    <a:srgbClr val="FFC000"/>
    <a:srgbClr val="4584B6"/>
    <a:srgbClr val="FFDE57"/>
    <a:srgbClr val="646464"/>
    <a:srgbClr val="CC00FF"/>
    <a:srgbClr val="D5A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068F9-5C42-4610-B3CF-350ABEAE9398}" v="46" dt="2021-09-15T07:24:36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85012" autoAdjust="0"/>
  </p:normalViewPr>
  <p:slideViewPr>
    <p:cSldViewPr snapToGrid="0">
      <p:cViewPr varScale="1">
        <p:scale>
          <a:sx n="97" d="100"/>
          <a:sy n="97" d="100"/>
        </p:scale>
        <p:origin x="11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ne Van Echelpoel" userId="46798032-b7e2-4f2e-95a1-1606ec8c5d9a" providerId="ADAL" clId="{470D4A28-BB3C-48B3-9CF2-95C82E81C0AB}"/>
    <pc:docChg chg="undo custSel modSld">
      <pc:chgData name="Tinne Van Echelpoel" userId="46798032-b7e2-4f2e-95a1-1606ec8c5d9a" providerId="ADAL" clId="{470D4A28-BB3C-48B3-9CF2-95C82E81C0AB}" dt="2020-09-02T14:23:49.740" v="3986"/>
      <pc:docMkLst>
        <pc:docMk/>
      </pc:docMkLst>
      <pc:sldChg chg="addSp modSp modNotesTx">
        <pc:chgData name="Tinne Van Echelpoel" userId="46798032-b7e2-4f2e-95a1-1606ec8c5d9a" providerId="ADAL" clId="{470D4A28-BB3C-48B3-9CF2-95C82E81C0AB}" dt="2020-08-31T09:14:14.883" v="1561"/>
        <pc:sldMkLst>
          <pc:docMk/>
          <pc:sldMk cId="3221931466" sldId="391"/>
        </pc:sldMkLst>
        <pc:picChg chg="add mod">
          <ac:chgData name="Tinne Van Echelpoel" userId="46798032-b7e2-4f2e-95a1-1606ec8c5d9a" providerId="ADAL" clId="{470D4A28-BB3C-48B3-9CF2-95C82E81C0AB}" dt="2020-08-31T09:14:14.883" v="1561"/>
          <ac:picMkLst>
            <pc:docMk/>
            <pc:sldMk cId="3221931466" sldId="391"/>
            <ac:picMk id="4" creationId="{48AC953B-114A-4DB0-ACA5-456BCE4B1034}"/>
          </ac:picMkLst>
        </pc:picChg>
      </pc:sldChg>
      <pc:sldChg chg="addSp modSp modNotesTx">
        <pc:chgData name="Tinne Van Echelpoel" userId="46798032-b7e2-4f2e-95a1-1606ec8c5d9a" providerId="ADAL" clId="{470D4A28-BB3C-48B3-9CF2-95C82E81C0AB}" dt="2020-08-31T09:22:52.742" v="1577" actId="20577"/>
        <pc:sldMkLst>
          <pc:docMk/>
          <pc:sldMk cId="803592390" sldId="392"/>
        </pc:sldMkLst>
        <pc:picChg chg="add mod">
          <ac:chgData name="Tinne Van Echelpoel" userId="46798032-b7e2-4f2e-95a1-1606ec8c5d9a" providerId="ADAL" clId="{470D4A28-BB3C-48B3-9CF2-95C82E81C0AB}" dt="2020-08-31T09:14:33.091" v="1562"/>
          <ac:picMkLst>
            <pc:docMk/>
            <pc:sldMk cId="803592390" sldId="392"/>
            <ac:picMk id="5" creationId="{8B22A318-0D61-478F-8334-C5686F9193ED}"/>
          </ac:picMkLst>
        </pc:picChg>
      </pc:sldChg>
      <pc:sldChg chg="addSp modSp modNotesTx">
        <pc:chgData name="Tinne Van Echelpoel" userId="46798032-b7e2-4f2e-95a1-1606ec8c5d9a" providerId="ADAL" clId="{470D4A28-BB3C-48B3-9CF2-95C82E81C0AB}" dt="2020-08-31T09:15:37.660" v="1563"/>
        <pc:sldMkLst>
          <pc:docMk/>
          <pc:sldMk cId="1020751144" sldId="393"/>
        </pc:sldMkLst>
        <pc:picChg chg="add mod">
          <ac:chgData name="Tinne Van Echelpoel" userId="46798032-b7e2-4f2e-95a1-1606ec8c5d9a" providerId="ADAL" clId="{470D4A28-BB3C-48B3-9CF2-95C82E81C0AB}" dt="2020-08-31T09:15:37.660" v="1563"/>
          <ac:picMkLst>
            <pc:docMk/>
            <pc:sldMk cId="1020751144" sldId="393"/>
            <ac:picMk id="5" creationId="{D941C32A-8E38-47C5-8F0C-63E1E97D2A7F}"/>
          </ac:picMkLst>
        </pc:picChg>
      </pc:sldChg>
      <pc:sldChg chg="addSp modSp mod modNotesTx">
        <pc:chgData name="Tinne Van Echelpoel" userId="46798032-b7e2-4f2e-95a1-1606ec8c5d9a" providerId="ADAL" clId="{470D4A28-BB3C-48B3-9CF2-95C82E81C0AB}" dt="2020-08-31T09:16:33.335" v="1564"/>
        <pc:sldMkLst>
          <pc:docMk/>
          <pc:sldMk cId="2123403007" sldId="394"/>
        </pc:sldMkLst>
        <pc:spChg chg="mod">
          <ac:chgData name="Tinne Van Echelpoel" userId="46798032-b7e2-4f2e-95a1-1606ec8c5d9a" providerId="ADAL" clId="{470D4A28-BB3C-48B3-9CF2-95C82E81C0AB}" dt="2020-08-31T09:07:16.541" v="759" actId="20577"/>
          <ac:spMkLst>
            <pc:docMk/>
            <pc:sldMk cId="2123403007" sldId="394"/>
            <ac:spMk id="3" creationId="{F91E2588-E7EF-4A30-9211-873575782035}"/>
          </ac:spMkLst>
        </pc:spChg>
        <pc:picChg chg="add mod">
          <ac:chgData name="Tinne Van Echelpoel" userId="46798032-b7e2-4f2e-95a1-1606ec8c5d9a" providerId="ADAL" clId="{470D4A28-BB3C-48B3-9CF2-95C82E81C0AB}" dt="2020-08-31T09:16:33.335" v="1564"/>
          <ac:picMkLst>
            <pc:docMk/>
            <pc:sldMk cId="2123403007" sldId="394"/>
            <ac:picMk id="7" creationId="{3F2997B5-F7A6-4EBC-94E1-624CD4169AC2}"/>
          </ac:picMkLst>
        </pc:picChg>
      </pc:sldChg>
      <pc:sldChg chg="addSp delSp modSp modTransition modAnim modNotesTx">
        <pc:chgData name="Tinne Van Echelpoel" userId="46798032-b7e2-4f2e-95a1-1606ec8c5d9a" providerId="ADAL" clId="{470D4A28-BB3C-48B3-9CF2-95C82E81C0AB}" dt="2020-08-31T09:18:34.264" v="1567"/>
        <pc:sldMkLst>
          <pc:docMk/>
          <pc:sldMk cId="1725756798" sldId="395"/>
        </pc:sldMkLst>
        <pc:picChg chg="add del mod">
          <ac:chgData name="Tinne Van Echelpoel" userId="46798032-b7e2-4f2e-95a1-1606ec8c5d9a" providerId="ADAL" clId="{470D4A28-BB3C-48B3-9CF2-95C82E81C0AB}" dt="2020-08-31T09:17:11.376" v="1566"/>
          <ac:picMkLst>
            <pc:docMk/>
            <pc:sldMk cId="1725756798" sldId="395"/>
            <ac:picMk id="5" creationId="{349EF1F8-B624-4672-9950-5F3CF0750CA6}"/>
          </ac:picMkLst>
        </pc:picChg>
        <pc:picChg chg="add mod">
          <ac:chgData name="Tinne Van Echelpoel" userId="46798032-b7e2-4f2e-95a1-1606ec8c5d9a" providerId="ADAL" clId="{470D4A28-BB3C-48B3-9CF2-95C82E81C0AB}" dt="2020-08-31T09:18:34.264" v="1567"/>
          <ac:picMkLst>
            <pc:docMk/>
            <pc:sldMk cId="1725756798" sldId="395"/>
            <ac:picMk id="6" creationId="{FC0FE821-575E-4B1E-82AC-059C3CC17426}"/>
          </ac:picMkLst>
        </pc:picChg>
      </pc:sldChg>
      <pc:sldChg chg="addSp delSp modSp modTransition modAnim modNotesTx">
        <pc:chgData name="Tinne Van Echelpoel" userId="46798032-b7e2-4f2e-95a1-1606ec8c5d9a" providerId="ADAL" clId="{470D4A28-BB3C-48B3-9CF2-95C82E81C0AB}" dt="2020-08-31T09:19:37.455" v="1570"/>
        <pc:sldMkLst>
          <pc:docMk/>
          <pc:sldMk cId="3410206391" sldId="396"/>
        </pc:sldMkLst>
        <pc:picChg chg="add del mod">
          <ac:chgData name="Tinne Van Echelpoel" userId="46798032-b7e2-4f2e-95a1-1606ec8c5d9a" providerId="ADAL" clId="{470D4A28-BB3C-48B3-9CF2-95C82E81C0AB}" dt="2020-08-31T09:19:04.903" v="1569"/>
          <ac:picMkLst>
            <pc:docMk/>
            <pc:sldMk cId="3410206391" sldId="396"/>
            <ac:picMk id="5" creationId="{6660EA0F-282B-4675-AC7F-ABFBAF2C551D}"/>
          </ac:picMkLst>
        </pc:picChg>
        <pc:picChg chg="add mod">
          <ac:chgData name="Tinne Van Echelpoel" userId="46798032-b7e2-4f2e-95a1-1606ec8c5d9a" providerId="ADAL" clId="{470D4A28-BB3C-48B3-9CF2-95C82E81C0AB}" dt="2020-08-31T09:19:37.455" v="1570"/>
          <ac:picMkLst>
            <pc:docMk/>
            <pc:sldMk cId="3410206391" sldId="396"/>
            <ac:picMk id="6" creationId="{BA6487FB-9273-4257-918A-2B5415AC184E}"/>
          </ac:picMkLst>
        </pc:picChg>
      </pc:sldChg>
      <pc:sldChg chg="addSp delSp modSp modTransition modAnim modNotesTx">
        <pc:chgData name="Tinne Van Echelpoel" userId="46798032-b7e2-4f2e-95a1-1606ec8c5d9a" providerId="ADAL" clId="{470D4A28-BB3C-48B3-9CF2-95C82E81C0AB}" dt="2020-08-31T09:42:59.487" v="1860" actId="20577"/>
        <pc:sldMkLst>
          <pc:docMk/>
          <pc:sldMk cId="72634776" sldId="397"/>
        </pc:sldMkLst>
        <pc:picChg chg="add del mod">
          <ac:chgData name="Tinne Van Echelpoel" userId="46798032-b7e2-4f2e-95a1-1606ec8c5d9a" providerId="ADAL" clId="{470D4A28-BB3C-48B3-9CF2-95C82E81C0AB}" dt="2020-08-31T09:37:39.913" v="1828"/>
          <ac:picMkLst>
            <pc:docMk/>
            <pc:sldMk cId="72634776" sldId="397"/>
            <ac:picMk id="5" creationId="{82A9B961-BDF5-44A9-9B0C-5FD11048F514}"/>
          </ac:picMkLst>
        </pc:picChg>
        <pc:picChg chg="add del mod">
          <ac:chgData name="Tinne Van Echelpoel" userId="46798032-b7e2-4f2e-95a1-1606ec8c5d9a" providerId="ADAL" clId="{470D4A28-BB3C-48B3-9CF2-95C82E81C0AB}" dt="2020-08-31T09:38:14.056" v="1830"/>
          <ac:picMkLst>
            <pc:docMk/>
            <pc:sldMk cId="72634776" sldId="397"/>
            <ac:picMk id="8" creationId="{ABCDCB2E-0510-438A-B382-FF389FCA3D0B}"/>
          </ac:picMkLst>
        </pc:picChg>
        <pc:picChg chg="add del mod">
          <ac:chgData name="Tinne Van Echelpoel" userId="46798032-b7e2-4f2e-95a1-1606ec8c5d9a" providerId="ADAL" clId="{470D4A28-BB3C-48B3-9CF2-95C82E81C0AB}" dt="2020-08-31T09:40:43.850" v="1832"/>
          <ac:picMkLst>
            <pc:docMk/>
            <pc:sldMk cId="72634776" sldId="397"/>
            <ac:picMk id="9" creationId="{3170AE80-A820-4687-BCB9-58566C51DC93}"/>
          </ac:picMkLst>
        </pc:picChg>
        <pc:picChg chg="add del mod">
          <ac:chgData name="Tinne Van Echelpoel" userId="46798032-b7e2-4f2e-95a1-1606ec8c5d9a" providerId="ADAL" clId="{470D4A28-BB3C-48B3-9CF2-95C82E81C0AB}" dt="2020-08-31T09:42:43.869" v="1834"/>
          <ac:picMkLst>
            <pc:docMk/>
            <pc:sldMk cId="72634776" sldId="397"/>
            <ac:picMk id="10" creationId="{383578A0-06B0-4A4D-A44D-D7D945558033}"/>
          </ac:picMkLst>
        </pc:picChg>
        <pc:picChg chg="add mod">
          <ac:chgData name="Tinne Van Echelpoel" userId="46798032-b7e2-4f2e-95a1-1606ec8c5d9a" providerId="ADAL" clId="{470D4A28-BB3C-48B3-9CF2-95C82E81C0AB}" dt="2020-08-31T09:42:43.869" v="1834"/>
          <ac:picMkLst>
            <pc:docMk/>
            <pc:sldMk cId="72634776" sldId="397"/>
            <ac:picMk id="11" creationId="{AE1F1622-4B25-4E88-8EC1-40F8438280F3}"/>
          </ac:picMkLst>
        </pc:picChg>
      </pc:sldChg>
      <pc:sldChg chg="addSp delSp modSp">
        <pc:chgData name="Tinne Van Echelpoel" userId="46798032-b7e2-4f2e-95a1-1606ec8c5d9a" providerId="ADAL" clId="{470D4A28-BB3C-48B3-9CF2-95C82E81C0AB}" dt="2020-08-31T09:43:50.246" v="1861"/>
        <pc:sldMkLst>
          <pc:docMk/>
          <pc:sldMk cId="1695146199" sldId="398"/>
        </pc:sldMkLst>
        <pc:picChg chg="add del mod">
          <ac:chgData name="Tinne Van Echelpoel" userId="46798032-b7e2-4f2e-95a1-1606ec8c5d9a" providerId="ADAL" clId="{470D4A28-BB3C-48B3-9CF2-95C82E81C0AB}" dt="2020-08-31T09:43:50.246" v="1861"/>
          <ac:picMkLst>
            <pc:docMk/>
            <pc:sldMk cId="1695146199" sldId="398"/>
            <ac:picMk id="5" creationId="{636890D6-7713-43B9-A011-9BCB87D7EE42}"/>
          </ac:picMkLst>
        </pc:picChg>
        <pc:picChg chg="add mod">
          <ac:chgData name="Tinne Van Echelpoel" userId="46798032-b7e2-4f2e-95a1-1606ec8c5d9a" providerId="ADAL" clId="{470D4A28-BB3C-48B3-9CF2-95C82E81C0AB}" dt="2020-08-31T09:43:50.246" v="1861"/>
          <ac:picMkLst>
            <pc:docMk/>
            <pc:sldMk cId="1695146199" sldId="398"/>
            <ac:picMk id="6" creationId="{1363381C-96E8-4EF2-8A26-6F0ECF2A8FF0}"/>
          </ac:picMkLst>
        </pc:picChg>
      </pc:sldChg>
      <pc:sldChg chg="addSp modSp mod modNotesTx">
        <pc:chgData name="Tinne Van Echelpoel" userId="46798032-b7e2-4f2e-95a1-1606ec8c5d9a" providerId="ADAL" clId="{470D4A28-BB3C-48B3-9CF2-95C82E81C0AB}" dt="2020-08-31T09:52:19.740" v="2006"/>
        <pc:sldMkLst>
          <pc:docMk/>
          <pc:sldMk cId="336358061" sldId="399"/>
        </pc:sldMkLst>
        <pc:spChg chg="mod">
          <ac:chgData name="Tinne Van Echelpoel" userId="46798032-b7e2-4f2e-95a1-1606ec8c5d9a" providerId="ADAL" clId="{470D4A28-BB3C-48B3-9CF2-95C82E81C0AB}" dt="2020-08-31T09:51:08.197" v="2005" actId="11"/>
          <ac:spMkLst>
            <pc:docMk/>
            <pc:sldMk cId="336358061" sldId="399"/>
            <ac:spMk id="3" creationId="{F8ADC8CB-5282-4E37-AB15-9B66D7984E2B}"/>
          </ac:spMkLst>
        </pc:spChg>
        <pc:picChg chg="add mod">
          <ac:chgData name="Tinne Van Echelpoel" userId="46798032-b7e2-4f2e-95a1-1606ec8c5d9a" providerId="ADAL" clId="{470D4A28-BB3C-48B3-9CF2-95C82E81C0AB}" dt="2020-08-31T09:52:19.740" v="2006"/>
          <ac:picMkLst>
            <pc:docMk/>
            <pc:sldMk cId="336358061" sldId="399"/>
            <ac:picMk id="5" creationId="{642BACE9-2307-417F-8E2F-7ED275F1A37D}"/>
          </ac:picMkLst>
        </pc:picChg>
      </pc:sldChg>
      <pc:sldChg chg="addSp modSp mod">
        <pc:chgData name="Tinne Van Echelpoel" userId="46798032-b7e2-4f2e-95a1-1606ec8c5d9a" providerId="ADAL" clId="{470D4A28-BB3C-48B3-9CF2-95C82E81C0AB}" dt="2020-08-31T09:55:02.433" v="2057"/>
        <pc:sldMkLst>
          <pc:docMk/>
          <pc:sldMk cId="582579784" sldId="400"/>
        </pc:sldMkLst>
        <pc:spChg chg="mod">
          <ac:chgData name="Tinne Van Echelpoel" userId="46798032-b7e2-4f2e-95a1-1606ec8c5d9a" providerId="ADAL" clId="{470D4A28-BB3C-48B3-9CF2-95C82E81C0AB}" dt="2020-08-31T09:53:01.084" v="2056" actId="14100"/>
          <ac:spMkLst>
            <pc:docMk/>
            <pc:sldMk cId="582579784" sldId="400"/>
            <ac:spMk id="15" creationId="{09A237D9-C660-4DEE-939C-FF2D7595DFC3}"/>
          </ac:spMkLst>
        </pc:spChg>
        <pc:spChg chg="mod">
          <ac:chgData name="Tinne Van Echelpoel" userId="46798032-b7e2-4f2e-95a1-1606ec8c5d9a" providerId="ADAL" clId="{470D4A28-BB3C-48B3-9CF2-95C82E81C0AB}" dt="2020-08-31T09:52:58.733" v="2055" actId="14100"/>
          <ac:spMkLst>
            <pc:docMk/>
            <pc:sldMk cId="582579784" sldId="400"/>
            <ac:spMk id="16" creationId="{09A237D9-C660-4DEE-939C-FF2D7595DFC3}"/>
          </ac:spMkLst>
        </pc:spChg>
        <pc:picChg chg="add mod">
          <ac:chgData name="Tinne Van Echelpoel" userId="46798032-b7e2-4f2e-95a1-1606ec8c5d9a" providerId="ADAL" clId="{470D4A28-BB3C-48B3-9CF2-95C82E81C0AB}" dt="2020-08-31T09:55:02.433" v="2057"/>
          <ac:picMkLst>
            <pc:docMk/>
            <pc:sldMk cId="582579784" sldId="400"/>
            <ac:picMk id="5" creationId="{189DED16-44B6-4DCD-BC7A-D902A0CD3DF0}"/>
          </ac:picMkLst>
        </pc:picChg>
      </pc:sldChg>
      <pc:sldChg chg="addSp modSp mod">
        <pc:chgData name="Tinne Van Echelpoel" userId="46798032-b7e2-4f2e-95a1-1606ec8c5d9a" providerId="ADAL" clId="{470D4A28-BB3C-48B3-9CF2-95C82E81C0AB}" dt="2020-08-31T10:00:47.481" v="2080"/>
        <pc:sldMkLst>
          <pc:docMk/>
          <pc:sldMk cId="150046510" sldId="401"/>
        </pc:sldMkLst>
        <pc:spChg chg="mod">
          <ac:chgData name="Tinne Van Echelpoel" userId="46798032-b7e2-4f2e-95a1-1606ec8c5d9a" providerId="ADAL" clId="{470D4A28-BB3C-48B3-9CF2-95C82E81C0AB}" dt="2020-08-31T09:59:28.086" v="2079" actId="14100"/>
          <ac:spMkLst>
            <pc:docMk/>
            <pc:sldMk cId="150046510" sldId="401"/>
            <ac:spMk id="9" creationId="{09A237D9-C660-4DEE-939C-FF2D7595DFC3}"/>
          </ac:spMkLst>
        </pc:spChg>
        <pc:picChg chg="add mod">
          <ac:chgData name="Tinne Van Echelpoel" userId="46798032-b7e2-4f2e-95a1-1606ec8c5d9a" providerId="ADAL" clId="{470D4A28-BB3C-48B3-9CF2-95C82E81C0AB}" dt="2020-08-31T10:00:47.481" v="2080"/>
          <ac:picMkLst>
            <pc:docMk/>
            <pc:sldMk cId="150046510" sldId="401"/>
            <ac:picMk id="7" creationId="{E602691E-8108-4053-BBD7-57126C464E78}"/>
          </ac:picMkLst>
        </pc:picChg>
      </pc:sldChg>
      <pc:sldChg chg="addSp modSp mod modNotesTx">
        <pc:chgData name="Tinne Van Echelpoel" userId="46798032-b7e2-4f2e-95a1-1606ec8c5d9a" providerId="ADAL" clId="{470D4A28-BB3C-48B3-9CF2-95C82E81C0AB}" dt="2020-08-31T10:04:20.713" v="2142"/>
        <pc:sldMkLst>
          <pc:docMk/>
          <pc:sldMk cId="1456187511" sldId="402"/>
        </pc:sldMkLst>
        <pc:spChg chg="mod">
          <ac:chgData name="Tinne Van Echelpoel" userId="46798032-b7e2-4f2e-95a1-1606ec8c5d9a" providerId="ADAL" clId="{470D4A28-BB3C-48B3-9CF2-95C82E81C0AB}" dt="2020-08-31T10:02:40.723" v="2105" actId="20577"/>
          <ac:spMkLst>
            <pc:docMk/>
            <pc:sldMk cId="1456187511" sldId="402"/>
            <ac:spMk id="3" creationId="{D1469E8F-5700-471E-8AA9-2AE764073725}"/>
          </ac:spMkLst>
        </pc:spChg>
        <pc:spChg chg="mod">
          <ac:chgData name="Tinne Van Echelpoel" userId="46798032-b7e2-4f2e-95a1-1606ec8c5d9a" providerId="ADAL" clId="{470D4A28-BB3C-48B3-9CF2-95C82E81C0AB}" dt="2020-08-31T10:01:08.126" v="2104" actId="14100"/>
          <ac:spMkLst>
            <pc:docMk/>
            <pc:sldMk cId="1456187511" sldId="402"/>
            <ac:spMk id="15" creationId="{09A237D9-C660-4DEE-939C-FF2D7595DFC3}"/>
          </ac:spMkLst>
        </pc:spChg>
        <pc:picChg chg="add mod">
          <ac:chgData name="Tinne Van Echelpoel" userId="46798032-b7e2-4f2e-95a1-1606ec8c5d9a" providerId="ADAL" clId="{470D4A28-BB3C-48B3-9CF2-95C82E81C0AB}" dt="2020-08-31T10:04:20.713" v="2142"/>
          <ac:picMkLst>
            <pc:docMk/>
            <pc:sldMk cId="1456187511" sldId="402"/>
            <ac:picMk id="5" creationId="{1771AEAD-2F56-4FD2-ABEA-DD02087BE7FF}"/>
          </ac:picMkLst>
        </pc:picChg>
      </pc:sldChg>
      <pc:sldChg chg="addSp delSp modSp mod">
        <pc:chgData name="Tinne Van Echelpoel" userId="46798032-b7e2-4f2e-95a1-1606ec8c5d9a" providerId="ADAL" clId="{470D4A28-BB3C-48B3-9CF2-95C82E81C0AB}" dt="2020-08-31T10:08:37.004" v="2167"/>
        <pc:sldMkLst>
          <pc:docMk/>
          <pc:sldMk cId="2026055494" sldId="403"/>
        </pc:sldMkLst>
        <pc:spChg chg="mod">
          <ac:chgData name="Tinne Van Echelpoel" userId="46798032-b7e2-4f2e-95a1-1606ec8c5d9a" providerId="ADAL" clId="{470D4A28-BB3C-48B3-9CF2-95C82E81C0AB}" dt="2020-08-31T10:08:10.758" v="2166" actId="14100"/>
          <ac:spMkLst>
            <pc:docMk/>
            <pc:sldMk cId="2026055494" sldId="403"/>
            <ac:spMk id="8" creationId="{09A237D9-C660-4DEE-939C-FF2D7595DFC3}"/>
          </ac:spMkLst>
        </pc:spChg>
        <pc:picChg chg="add del mod">
          <ac:chgData name="Tinne Van Echelpoel" userId="46798032-b7e2-4f2e-95a1-1606ec8c5d9a" providerId="ADAL" clId="{470D4A28-BB3C-48B3-9CF2-95C82E81C0AB}" dt="2020-08-31T10:08:37.004" v="2167"/>
          <ac:picMkLst>
            <pc:docMk/>
            <pc:sldMk cId="2026055494" sldId="403"/>
            <ac:picMk id="3" creationId="{D05ABB59-FBEB-4FD2-8406-09ED5C34BC52}"/>
          </ac:picMkLst>
        </pc:picChg>
        <pc:picChg chg="add mod">
          <ac:chgData name="Tinne Van Echelpoel" userId="46798032-b7e2-4f2e-95a1-1606ec8c5d9a" providerId="ADAL" clId="{470D4A28-BB3C-48B3-9CF2-95C82E81C0AB}" dt="2020-08-31T10:08:37.004" v="2167"/>
          <ac:picMkLst>
            <pc:docMk/>
            <pc:sldMk cId="2026055494" sldId="403"/>
            <ac:picMk id="7" creationId="{66BFFBAE-B90C-497C-BBE0-DF85FA7C7AE2}"/>
          </ac:picMkLst>
        </pc:picChg>
      </pc:sldChg>
      <pc:sldChg chg="addSp delSp modSp modTransition modAnim modNotesTx">
        <pc:chgData name="Tinne Van Echelpoel" userId="46798032-b7e2-4f2e-95a1-1606ec8c5d9a" providerId="ADAL" clId="{470D4A28-BB3C-48B3-9CF2-95C82E81C0AB}" dt="2020-08-31T10:13:30.596" v="2237"/>
        <pc:sldMkLst>
          <pc:docMk/>
          <pc:sldMk cId="1682296062" sldId="404"/>
        </pc:sldMkLst>
        <pc:picChg chg="add del mod">
          <ac:chgData name="Tinne Van Echelpoel" userId="46798032-b7e2-4f2e-95a1-1606ec8c5d9a" providerId="ADAL" clId="{470D4A28-BB3C-48B3-9CF2-95C82E81C0AB}" dt="2020-08-31T10:10:22.486" v="2233"/>
          <ac:picMkLst>
            <pc:docMk/>
            <pc:sldMk cId="1682296062" sldId="404"/>
            <ac:picMk id="5" creationId="{262D0F60-5DF5-421B-AB6E-0A7ABB9ABD4A}"/>
          </ac:picMkLst>
        </pc:picChg>
        <pc:picChg chg="add del mod">
          <ac:chgData name="Tinne Van Echelpoel" userId="46798032-b7e2-4f2e-95a1-1606ec8c5d9a" providerId="ADAL" clId="{470D4A28-BB3C-48B3-9CF2-95C82E81C0AB}" dt="2020-08-31T10:10:27.530" v="2234"/>
          <ac:picMkLst>
            <pc:docMk/>
            <pc:sldMk cId="1682296062" sldId="404"/>
            <ac:picMk id="10" creationId="{6FB095D7-B10A-4BFA-82E8-4896BB89F211}"/>
          </ac:picMkLst>
        </pc:picChg>
        <pc:picChg chg="add del mod">
          <ac:chgData name="Tinne Van Echelpoel" userId="46798032-b7e2-4f2e-95a1-1606ec8c5d9a" providerId="ADAL" clId="{470D4A28-BB3C-48B3-9CF2-95C82E81C0AB}" dt="2020-08-31T10:11:52.941" v="2236"/>
          <ac:picMkLst>
            <pc:docMk/>
            <pc:sldMk cId="1682296062" sldId="404"/>
            <ac:picMk id="11" creationId="{6DB69BEF-39EC-4023-AFDD-FDCD3811DB01}"/>
          </ac:picMkLst>
        </pc:picChg>
        <pc:picChg chg="add mod">
          <ac:chgData name="Tinne Van Echelpoel" userId="46798032-b7e2-4f2e-95a1-1606ec8c5d9a" providerId="ADAL" clId="{470D4A28-BB3C-48B3-9CF2-95C82E81C0AB}" dt="2020-08-31T10:13:30.596" v="2237"/>
          <ac:picMkLst>
            <pc:docMk/>
            <pc:sldMk cId="1682296062" sldId="404"/>
            <ac:picMk id="14" creationId="{7BE337C5-7066-4FFA-9F89-7460AFABBEEB}"/>
          </ac:picMkLst>
        </pc:picChg>
      </pc:sldChg>
      <pc:sldChg chg="addSp delSp modSp mod modTransition modAnim modNotesTx">
        <pc:chgData name="Tinne Van Echelpoel" userId="46798032-b7e2-4f2e-95a1-1606ec8c5d9a" providerId="ADAL" clId="{470D4A28-BB3C-48B3-9CF2-95C82E81C0AB}" dt="2020-09-02T13:10:43.640" v="2406"/>
        <pc:sldMkLst>
          <pc:docMk/>
          <pc:sldMk cId="1242255682" sldId="405"/>
        </pc:sldMkLst>
        <pc:spChg chg="mod">
          <ac:chgData name="Tinne Van Echelpoel" userId="46798032-b7e2-4f2e-95a1-1606ec8c5d9a" providerId="ADAL" clId="{470D4A28-BB3C-48B3-9CF2-95C82E81C0AB}" dt="2020-09-02T13:06:59.970" v="2391" actId="20577"/>
          <ac:spMkLst>
            <pc:docMk/>
            <pc:sldMk cId="1242255682" sldId="405"/>
            <ac:spMk id="2" creationId="{27E745C9-CF1F-4869-A3B4-FB417B791278}"/>
          </ac:spMkLst>
        </pc:spChg>
        <pc:picChg chg="add del mod">
          <ac:chgData name="Tinne Van Echelpoel" userId="46798032-b7e2-4f2e-95a1-1606ec8c5d9a" providerId="ADAL" clId="{470D4A28-BB3C-48B3-9CF2-95C82E81C0AB}" dt="2020-09-02T13:01:35.549" v="2350"/>
          <ac:picMkLst>
            <pc:docMk/>
            <pc:sldMk cId="1242255682" sldId="405"/>
            <ac:picMk id="5" creationId="{0A5D80A4-1D4C-4553-A5F0-5E44F72945F7}"/>
          </ac:picMkLst>
        </pc:picChg>
        <pc:picChg chg="add del mod">
          <ac:chgData name="Tinne Van Echelpoel" userId="46798032-b7e2-4f2e-95a1-1606ec8c5d9a" providerId="ADAL" clId="{470D4A28-BB3C-48B3-9CF2-95C82E81C0AB}" dt="2020-09-02T13:02:36.563" v="2352"/>
          <ac:picMkLst>
            <pc:docMk/>
            <pc:sldMk cId="1242255682" sldId="405"/>
            <ac:picMk id="9" creationId="{00C484FC-9374-4C2D-ABAA-81FE0F7EA83F}"/>
          </ac:picMkLst>
        </pc:picChg>
        <pc:picChg chg="add del mod">
          <ac:chgData name="Tinne Van Echelpoel" userId="46798032-b7e2-4f2e-95a1-1606ec8c5d9a" providerId="ADAL" clId="{470D4A28-BB3C-48B3-9CF2-95C82E81C0AB}" dt="2020-09-02T13:08:46.233" v="2405"/>
          <ac:picMkLst>
            <pc:docMk/>
            <pc:sldMk cId="1242255682" sldId="405"/>
            <ac:picMk id="10" creationId="{33B52DFE-2F5E-4404-BA18-09C3653E7AC3}"/>
          </ac:picMkLst>
        </pc:picChg>
        <pc:picChg chg="add mod">
          <ac:chgData name="Tinne Van Echelpoel" userId="46798032-b7e2-4f2e-95a1-1606ec8c5d9a" providerId="ADAL" clId="{470D4A28-BB3C-48B3-9CF2-95C82E81C0AB}" dt="2020-09-02T13:10:43.640" v="2406"/>
          <ac:picMkLst>
            <pc:docMk/>
            <pc:sldMk cId="1242255682" sldId="405"/>
            <ac:picMk id="11" creationId="{362678F9-AB94-4F79-9633-29370AA75EA3}"/>
          </ac:picMkLst>
        </pc:picChg>
      </pc:sldChg>
      <pc:sldChg chg="addSp delSp modSp mod modTransition modAnim">
        <pc:chgData name="Tinne Van Echelpoel" userId="46798032-b7e2-4f2e-95a1-1606ec8c5d9a" providerId="ADAL" clId="{470D4A28-BB3C-48B3-9CF2-95C82E81C0AB}" dt="2020-09-02T13:13:05.367" v="2409"/>
        <pc:sldMkLst>
          <pc:docMk/>
          <pc:sldMk cId="381192279" sldId="406"/>
        </pc:sldMkLst>
        <pc:spChg chg="mod">
          <ac:chgData name="Tinne Van Echelpoel" userId="46798032-b7e2-4f2e-95a1-1606ec8c5d9a" providerId="ADAL" clId="{470D4A28-BB3C-48B3-9CF2-95C82E81C0AB}" dt="2020-09-02T13:07:18.330" v="2404" actId="1076"/>
          <ac:spMkLst>
            <pc:docMk/>
            <pc:sldMk cId="381192279" sldId="406"/>
            <ac:spMk id="2" creationId="{27E745C9-CF1F-4869-A3B4-FB417B791278}"/>
          </ac:spMkLst>
        </pc:spChg>
        <pc:picChg chg="add del mod">
          <ac:chgData name="Tinne Van Echelpoel" userId="46798032-b7e2-4f2e-95a1-1606ec8c5d9a" providerId="ADAL" clId="{470D4A28-BB3C-48B3-9CF2-95C82E81C0AB}" dt="2020-09-02T13:04:57.180" v="2355"/>
          <ac:picMkLst>
            <pc:docMk/>
            <pc:sldMk cId="381192279" sldId="406"/>
            <ac:picMk id="5" creationId="{1F0D4D7E-DA1E-42FF-A34B-00FE4941DB52}"/>
          </ac:picMkLst>
        </pc:picChg>
        <pc:picChg chg="add del mod">
          <ac:chgData name="Tinne Van Echelpoel" userId="46798032-b7e2-4f2e-95a1-1606ec8c5d9a" providerId="ADAL" clId="{470D4A28-BB3C-48B3-9CF2-95C82E81C0AB}" dt="2020-09-02T13:11:32.885" v="2408"/>
          <ac:picMkLst>
            <pc:docMk/>
            <pc:sldMk cId="381192279" sldId="406"/>
            <ac:picMk id="6" creationId="{1BD773E8-4C95-4991-93B2-9818C1C0382C}"/>
          </ac:picMkLst>
        </pc:picChg>
        <pc:picChg chg="add mod">
          <ac:chgData name="Tinne Van Echelpoel" userId="46798032-b7e2-4f2e-95a1-1606ec8c5d9a" providerId="ADAL" clId="{470D4A28-BB3C-48B3-9CF2-95C82E81C0AB}" dt="2020-09-02T13:13:05.367" v="2409"/>
          <ac:picMkLst>
            <pc:docMk/>
            <pc:sldMk cId="381192279" sldId="406"/>
            <ac:picMk id="9" creationId="{B694352C-3441-49E1-B272-8B24889FACE0}"/>
          </ac:picMkLst>
        </pc:picChg>
      </pc:sldChg>
      <pc:sldChg chg="addSp modSp modNotesTx">
        <pc:chgData name="Tinne Van Echelpoel" userId="46798032-b7e2-4f2e-95a1-1606ec8c5d9a" providerId="ADAL" clId="{470D4A28-BB3C-48B3-9CF2-95C82E81C0AB}" dt="2020-09-02T13:19:02.519" v="2746" actId="20577"/>
        <pc:sldMkLst>
          <pc:docMk/>
          <pc:sldMk cId="908991994" sldId="407"/>
        </pc:sldMkLst>
        <pc:picChg chg="add mod">
          <ac:chgData name="Tinne Van Echelpoel" userId="46798032-b7e2-4f2e-95a1-1606ec8c5d9a" providerId="ADAL" clId="{470D4A28-BB3C-48B3-9CF2-95C82E81C0AB}" dt="2020-09-02T13:17:26.400" v="2641"/>
          <ac:picMkLst>
            <pc:docMk/>
            <pc:sldMk cId="908991994" sldId="407"/>
            <ac:picMk id="6" creationId="{D30EDEAA-CEF4-48F5-A9E7-3E7509D55DDD}"/>
          </ac:picMkLst>
        </pc:picChg>
      </pc:sldChg>
      <pc:sldChg chg="addSp delSp modSp mod modTransition modAnim modNotesTx">
        <pc:chgData name="Tinne Van Echelpoel" userId="46798032-b7e2-4f2e-95a1-1606ec8c5d9a" providerId="ADAL" clId="{470D4A28-BB3C-48B3-9CF2-95C82E81C0AB}" dt="2020-09-02T13:24:00.412" v="2852"/>
        <pc:sldMkLst>
          <pc:docMk/>
          <pc:sldMk cId="1515343629" sldId="408"/>
        </pc:sldMkLst>
        <pc:spChg chg="mod">
          <ac:chgData name="Tinne Van Echelpoel" userId="46798032-b7e2-4f2e-95a1-1606ec8c5d9a" providerId="ADAL" clId="{470D4A28-BB3C-48B3-9CF2-95C82E81C0AB}" dt="2020-09-02T13:22:21.258" v="2819" actId="20577"/>
          <ac:spMkLst>
            <pc:docMk/>
            <pc:sldMk cId="1515343629" sldId="408"/>
            <ac:spMk id="15" creationId="{F75B1871-FAB4-4BF1-901A-FF975702F340}"/>
          </ac:spMkLst>
        </pc:spChg>
        <pc:picChg chg="add del mod">
          <ac:chgData name="Tinne Van Echelpoel" userId="46798032-b7e2-4f2e-95a1-1606ec8c5d9a" providerId="ADAL" clId="{470D4A28-BB3C-48B3-9CF2-95C82E81C0AB}" dt="2020-09-02T13:19:35.553" v="2748"/>
          <ac:picMkLst>
            <pc:docMk/>
            <pc:sldMk cId="1515343629" sldId="408"/>
            <ac:picMk id="5" creationId="{9A6FE4D6-B75C-4870-B861-7A3C6F7F5500}"/>
          </ac:picMkLst>
        </pc:picChg>
        <pc:picChg chg="add del mod">
          <ac:chgData name="Tinne Van Echelpoel" userId="46798032-b7e2-4f2e-95a1-1606ec8c5d9a" providerId="ADAL" clId="{470D4A28-BB3C-48B3-9CF2-95C82E81C0AB}" dt="2020-09-02T13:21:55.451" v="2818"/>
          <ac:picMkLst>
            <pc:docMk/>
            <pc:sldMk cId="1515343629" sldId="408"/>
            <ac:picMk id="6" creationId="{5359465F-D2B7-46B9-9110-99EF33E1C065}"/>
          </ac:picMkLst>
        </pc:picChg>
        <pc:picChg chg="add mod">
          <ac:chgData name="Tinne Van Echelpoel" userId="46798032-b7e2-4f2e-95a1-1606ec8c5d9a" providerId="ADAL" clId="{470D4A28-BB3C-48B3-9CF2-95C82E81C0AB}" dt="2020-09-02T13:24:00.412" v="2852"/>
          <ac:picMkLst>
            <pc:docMk/>
            <pc:sldMk cId="1515343629" sldId="408"/>
            <ac:picMk id="10" creationId="{8BC0FFF2-FF4E-4EB9-A591-F94B7A57E5B3}"/>
          </ac:picMkLst>
        </pc:picChg>
      </pc:sldChg>
      <pc:sldChg chg="addSp modSp">
        <pc:chgData name="Tinne Van Echelpoel" userId="46798032-b7e2-4f2e-95a1-1606ec8c5d9a" providerId="ADAL" clId="{470D4A28-BB3C-48B3-9CF2-95C82E81C0AB}" dt="2020-09-02T13:25:26.103" v="2853"/>
        <pc:sldMkLst>
          <pc:docMk/>
          <pc:sldMk cId="849228038" sldId="409"/>
        </pc:sldMkLst>
        <pc:picChg chg="add mod">
          <ac:chgData name="Tinne Van Echelpoel" userId="46798032-b7e2-4f2e-95a1-1606ec8c5d9a" providerId="ADAL" clId="{470D4A28-BB3C-48B3-9CF2-95C82E81C0AB}" dt="2020-09-02T13:25:26.103" v="2853"/>
          <ac:picMkLst>
            <pc:docMk/>
            <pc:sldMk cId="849228038" sldId="409"/>
            <ac:picMk id="5" creationId="{C9912445-0DDB-45DF-8427-34E59A8EB6CA}"/>
          </ac:picMkLst>
        </pc:picChg>
      </pc:sldChg>
      <pc:sldChg chg="addSp delSp modSp modTransition modAnim modNotesTx">
        <pc:chgData name="Tinne Van Echelpoel" userId="46798032-b7e2-4f2e-95a1-1606ec8c5d9a" providerId="ADAL" clId="{470D4A28-BB3C-48B3-9CF2-95C82E81C0AB}" dt="2020-09-02T13:35:40.027" v="3212"/>
        <pc:sldMkLst>
          <pc:docMk/>
          <pc:sldMk cId="1841263431" sldId="410"/>
        </pc:sldMkLst>
        <pc:picChg chg="add del mod">
          <ac:chgData name="Tinne Van Echelpoel" userId="46798032-b7e2-4f2e-95a1-1606ec8c5d9a" providerId="ADAL" clId="{470D4A28-BB3C-48B3-9CF2-95C82E81C0AB}" dt="2020-09-02T13:34:14.922" v="3211"/>
          <ac:picMkLst>
            <pc:docMk/>
            <pc:sldMk cId="1841263431" sldId="410"/>
            <ac:picMk id="3" creationId="{2F24ED62-B777-45AF-8C43-EB2F7348CF4A}"/>
          </ac:picMkLst>
        </pc:picChg>
        <pc:picChg chg="add mod">
          <ac:chgData name="Tinne Van Echelpoel" userId="46798032-b7e2-4f2e-95a1-1606ec8c5d9a" providerId="ADAL" clId="{470D4A28-BB3C-48B3-9CF2-95C82E81C0AB}" dt="2020-09-02T13:35:40.027" v="3212"/>
          <ac:picMkLst>
            <pc:docMk/>
            <pc:sldMk cId="1841263431" sldId="410"/>
            <ac:picMk id="5" creationId="{0864C748-3D56-42D1-9CBC-0141852D38CE}"/>
          </ac:picMkLst>
        </pc:picChg>
      </pc:sldChg>
      <pc:sldChg chg="addSp delSp modSp modTransition modAnim modNotesTx">
        <pc:chgData name="Tinne Van Echelpoel" userId="46798032-b7e2-4f2e-95a1-1606ec8c5d9a" providerId="ADAL" clId="{470D4A28-BB3C-48B3-9CF2-95C82E81C0AB}" dt="2020-09-02T13:43:10.291" v="3501"/>
        <pc:sldMkLst>
          <pc:docMk/>
          <pc:sldMk cId="3349740050" sldId="411"/>
        </pc:sldMkLst>
        <pc:spChg chg="mod">
          <ac:chgData name="Tinne Van Echelpoel" userId="46798032-b7e2-4f2e-95a1-1606ec8c5d9a" providerId="ADAL" clId="{470D4A28-BB3C-48B3-9CF2-95C82E81C0AB}" dt="2020-09-02T13:38:06.696" v="3493" actId="20577"/>
          <ac:spMkLst>
            <pc:docMk/>
            <pc:sldMk cId="3349740050" sldId="411"/>
            <ac:spMk id="7" creationId="{552BD681-7E70-4180-B608-D33C0E836321}"/>
          </ac:spMkLst>
        </pc:spChg>
        <pc:picChg chg="add del mod">
          <ac:chgData name="Tinne Van Echelpoel" userId="46798032-b7e2-4f2e-95a1-1606ec8c5d9a" providerId="ADAL" clId="{470D4A28-BB3C-48B3-9CF2-95C82E81C0AB}" dt="2020-09-02T13:37:49.166" v="3492"/>
          <ac:picMkLst>
            <pc:docMk/>
            <pc:sldMk cId="3349740050" sldId="411"/>
            <ac:picMk id="5" creationId="{55BAFE29-30DA-42A3-9912-21B42161576A}"/>
          </ac:picMkLst>
        </pc:picChg>
        <pc:picChg chg="add del mod">
          <ac:chgData name="Tinne Van Echelpoel" userId="46798032-b7e2-4f2e-95a1-1606ec8c5d9a" providerId="ADAL" clId="{470D4A28-BB3C-48B3-9CF2-95C82E81C0AB}" dt="2020-09-02T13:39:00.186" v="3495"/>
          <ac:picMkLst>
            <pc:docMk/>
            <pc:sldMk cId="3349740050" sldId="411"/>
            <ac:picMk id="8" creationId="{308696BD-F46E-416A-91B0-F552F20A2BB1}"/>
          </ac:picMkLst>
        </pc:picChg>
        <pc:picChg chg="add del mod">
          <ac:chgData name="Tinne Van Echelpoel" userId="46798032-b7e2-4f2e-95a1-1606ec8c5d9a" providerId="ADAL" clId="{470D4A28-BB3C-48B3-9CF2-95C82E81C0AB}" dt="2020-09-02T13:39:20.830" v="3497"/>
          <ac:picMkLst>
            <pc:docMk/>
            <pc:sldMk cId="3349740050" sldId="411"/>
            <ac:picMk id="9" creationId="{07428957-5BAD-450A-B4F3-DAE5CF6D7E7F}"/>
          </ac:picMkLst>
        </pc:picChg>
        <pc:picChg chg="add del mod">
          <ac:chgData name="Tinne Van Echelpoel" userId="46798032-b7e2-4f2e-95a1-1606ec8c5d9a" providerId="ADAL" clId="{470D4A28-BB3C-48B3-9CF2-95C82E81C0AB}" dt="2020-09-02T13:40:37.624" v="3499"/>
          <ac:picMkLst>
            <pc:docMk/>
            <pc:sldMk cId="3349740050" sldId="411"/>
            <ac:picMk id="10" creationId="{90AB81A4-DA4D-4995-AA7D-8011020E772D}"/>
          </ac:picMkLst>
        </pc:picChg>
        <pc:picChg chg="add del mod">
          <ac:chgData name="Tinne Van Echelpoel" userId="46798032-b7e2-4f2e-95a1-1606ec8c5d9a" providerId="ADAL" clId="{470D4A28-BB3C-48B3-9CF2-95C82E81C0AB}" dt="2020-09-02T13:43:10.291" v="3501"/>
          <ac:picMkLst>
            <pc:docMk/>
            <pc:sldMk cId="3349740050" sldId="411"/>
            <ac:picMk id="11" creationId="{0667046A-3D35-47C9-BE9D-E823DBF4E913}"/>
          </ac:picMkLst>
        </pc:picChg>
        <pc:picChg chg="add mod">
          <ac:chgData name="Tinne Van Echelpoel" userId="46798032-b7e2-4f2e-95a1-1606ec8c5d9a" providerId="ADAL" clId="{470D4A28-BB3C-48B3-9CF2-95C82E81C0AB}" dt="2020-09-02T13:43:10.291" v="3501"/>
          <ac:picMkLst>
            <pc:docMk/>
            <pc:sldMk cId="3349740050" sldId="411"/>
            <ac:picMk id="12" creationId="{530D4684-CE7C-40EC-9044-56FAC025ADF4}"/>
          </ac:picMkLst>
        </pc:picChg>
      </pc:sldChg>
      <pc:sldChg chg="addSp delSp modSp">
        <pc:chgData name="Tinne Van Echelpoel" userId="46798032-b7e2-4f2e-95a1-1606ec8c5d9a" providerId="ADAL" clId="{470D4A28-BB3C-48B3-9CF2-95C82E81C0AB}" dt="2020-09-02T13:53:31.984" v="3503"/>
        <pc:sldMkLst>
          <pc:docMk/>
          <pc:sldMk cId="1520487891" sldId="412"/>
        </pc:sldMkLst>
        <pc:picChg chg="add del mod">
          <ac:chgData name="Tinne Van Echelpoel" userId="46798032-b7e2-4f2e-95a1-1606ec8c5d9a" providerId="ADAL" clId="{470D4A28-BB3C-48B3-9CF2-95C82E81C0AB}" dt="2020-09-02T13:53:31.984" v="3503"/>
          <ac:picMkLst>
            <pc:docMk/>
            <pc:sldMk cId="1520487891" sldId="412"/>
            <ac:picMk id="5" creationId="{BB2512A3-CB01-48B9-BF8C-FF3769E941F0}"/>
          </ac:picMkLst>
        </pc:picChg>
        <pc:picChg chg="add mod">
          <ac:chgData name="Tinne Van Echelpoel" userId="46798032-b7e2-4f2e-95a1-1606ec8c5d9a" providerId="ADAL" clId="{470D4A28-BB3C-48B3-9CF2-95C82E81C0AB}" dt="2020-09-02T13:53:31.984" v="3503"/>
          <ac:picMkLst>
            <pc:docMk/>
            <pc:sldMk cId="1520487891" sldId="412"/>
            <ac:picMk id="8" creationId="{FDE605EC-F104-4B75-8804-767A8B7870B7}"/>
          </ac:picMkLst>
        </pc:picChg>
      </pc:sldChg>
      <pc:sldChg chg="addSp modSp">
        <pc:chgData name="Tinne Van Echelpoel" userId="46798032-b7e2-4f2e-95a1-1606ec8c5d9a" providerId="ADAL" clId="{470D4A28-BB3C-48B3-9CF2-95C82E81C0AB}" dt="2020-09-02T13:54:47.304" v="3504"/>
        <pc:sldMkLst>
          <pc:docMk/>
          <pc:sldMk cId="3854847980" sldId="413"/>
        </pc:sldMkLst>
        <pc:picChg chg="add mod">
          <ac:chgData name="Tinne Van Echelpoel" userId="46798032-b7e2-4f2e-95a1-1606ec8c5d9a" providerId="ADAL" clId="{470D4A28-BB3C-48B3-9CF2-95C82E81C0AB}" dt="2020-09-02T13:54:47.304" v="3504"/>
          <ac:picMkLst>
            <pc:docMk/>
            <pc:sldMk cId="3854847980" sldId="413"/>
            <ac:picMk id="5" creationId="{BAF7940F-F5FB-4C2B-BFA8-DCB50F41C322}"/>
          </ac:picMkLst>
        </pc:picChg>
      </pc:sldChg>
      <pc:sldChg chg="addSp modSp">
        <pc:chgData name="Tinne Van Echelpoel" userId="46798032-b7e2-4f2e-95a1-1606ec8c5d9a" providerId="ADAL" clId="{470D4A28-BB3C-48B3-9CF2-95C82E81C0AB}" dt="2020-09-02T13:55:44.991" v="3505"/>
        <pc:sldMkLst>
          <pc:docMk/>
          <pc:sldMk cId="3480970570" sldId="414"/>
        </pc:sldMkLst>
        <pc:picChg chg="add mod">
          <ac:chgData name="Tinne Van Echelpoel" userId="46798032-b7e2-4f2e-95a1-1606ec8c5d9a" providerId="ADAL" clId="{470D4A28-BB3C-48B3-9CF2-95C82E81C0AB}" dt="2020-09-02T13:55:44.991" v="3505"/>
          <ac:picMkLst>
            <pc:docMk/>
            <pc:sldMk cId="3480970570" sldId="414"/>
            <ac:picMk id="6" creationId="{DEAA5D4E-A6C6-4A4A-BC2E-FDD7441F8084}"/>
          </ac:picMkLst>
        </pc:picChg>
      </pc:sldChg>
      <pc:sldChg chg="addSp modSp">
        <pc:chgData name="Tinne Van Echelpoel" userId="46798032-b7e2-4f2e-95a1-1606ec8c5d9a" providerId="ADAL" clId="{470D4A28-BB3C-48B3-9CF2-95C82E81C0AB}" dt="2020-09-02T13:56:29.287" v="3506"/>
        <pc:sldMkLst>
          <pc:docMk/>
          <pc:sldMk cId="196390062" sldId="415"/>
        </pc:sldMkLst>
        <pc:picChg chg="add mod">
          <ac:chgData name="Tinne Van Echelpoel" userId="46798032-b7e2-4f2e-95a1-1606ec8c5d9a" providerId="ADAL" clId="{470D4A28-BB3C-48B3-9CF2-95C82E81C0AB}" dt="2020-09-02T13:56:29.287" v="3506"/>
          <ac:picMkLst>
            <pc:docMk/>
            <pc:sldMk cId="196390062" sldId="415"/>
            <ac:picMk id="5" creationId="{6407237C-2B8A-4D5A-885C-CA5A77750A85}"/>
          </ac:picMkLst>
        </pc:picChg>
      </pc:sldChg>
      <pc:sldChg chg="addSp delSp modSp mod modTransition modAnim">
        <pc:chgData name="Tinne Van Echelpoel" userId="46798032-b7e2-4f2e-95a1-1606ec8c5d9a" providerId="ADAL" clId="{470D4A28-BB3C-48B3-9CF2-95C82E81C0AB}" dt="2020-09-02T13:57:55.647" v="3510"/>
        <pc:sldMkLst>
          <pc:docMk/>
          <pc:sldMk cId="3982574100" sldId="416"/>
        </pc:sldMkLst>
        <pc:spChg chg="mod">
          <ac:chgData name="Tinne Van Echelpoel" userId="46798032-b7e2-4f2e-95a1-1606ec8c5d9a" providerId="ADAL" clId="{470D4A28-BB3C-48B3-9CF2-95C82E81C0AB}" dt="2020-09-02T13:57:33.274" v="3508" actId="207"/>
          <ac:spMkLst>
            <pc:docMk/>
            <pc:sldMk cId="3982574100" sldId="416"/>
            <ac:spMk id="2" creationId="{31AD6EFD-0C12-4E86-A7C7-895CFF3B746A}"/>
          </ac:spMkLst>
        </pc:spChg>
        <pc:picChg chg="add del mod">
          <ac:chgData name="Tinne Van Echelpoel" userId="46798032-b7e2-4f2e-95a1-1606ec8c5d9a" providerId="ADAL" clId="{470D4A28-BB3C-48B3-9CF2-95C82E81C0AB}" dt="2020-09-02T13:57:39.859" v="3509"/>
          <ac:picMkLst>
            <pc:docMk/>
            <pc:sldMk cId="3982574100" sldId="416"/>
            <ac:picMk id="6" creationId="{2E4CBAE8-E347-4503-8809-78D7F91067AE}"/>
          </ac:picMkLst>
        </pc:picChg>
        <pc:picChg chg="add mod">
          <ac:chgData name="Tinne Van Echelpoel" userId="46798032-b7e2-4f2e-95a1-1606ec8c5d9a" providerId="ADAL" clId="{470D4A28-BB3C-48B3-9CF2-95C82E81C0AB}" dt="2020-09-02T13:57:55.647" v="3510"/>
          <ac:picMkLst>
            <pc:docMk/>
            <pc:sldMk cId="3982574100" sldId="416"/>
            <ac:picMk id="8" creationId="{7DA31D8A-F4CD-4F66-B347-D8786AF01F10}"/>
          </ac:picMkLst>
        </pc:picChg>
      </pc:sldChg>
      <pc:sldChg chg="addSp modSp modNotesTx">
        <pc:chgData name="Tinne Van Echelpoel" userId="46798032-b7e2-4f2e-95a1-1606ec8c5d9a" providerId="ADAL" clId="{470D4A28-BB3C-48B3-9CF2-95C82E81C0AB}" dt="2020-09-02T14:13:25.362" v="3977"/>
        <pc:sldMkLst>
          <pc:docMk/>
          <pc:sldMk cId="3105006182" sldId="417"/>
        </pc:sldMkLst>
        <pc:picChg chg="add mod">
          <ac:chgData name="Tinne Van Echelpoel" userId="46798032-b7e2-4f2e-95a1-1606ec8c5d9a" providerId="ADAL" clId="{470D4A28-BB3C-48B3-9CF2-95C82E81C0AB}" dt="2020-09-02T14:13:25.362" v="3977"/>
          <ac:picMkLst>
            <pc:docMk/>
            <pc:sldMk cId="3105006182" sldId="417"/>
            <ac:picMk id="5" creationId="{E012CF84-9AC8-4994-9833-3B1D87CB23F4}"/>
          </ac:picMkLst>
        </pc:picChg>
      </pc:sldChg>
      <pc:sldChg chg="addSp modSp">
        <pc:chgData name="Tinne Van Echelpoel" userId="46798032-b7e2-4f2e-95a1-1606ec8c5d9a" providerId="ADAL" clId="{470D4A28-BB3C-48B3-9CF2-95C82E81C0AB}" dt="2020-09-02T14:14:27.386" v="3978"/>
        <pc:sldMkLst>
          <pc:docMk/>
          <pc:sldMk cId="3167971348" sldId="418"/>
        </pc:sldMkLst>
        <pc:picChg chg="add mod">
          <ac:chgData name="Tinne Van Echelpoel" userId="46798032-b7e2-4f2e-95a1-1606ec8c5d9a" providerId="ADAL" clId="{470D4A28-BB3C-48B3-9CF2-95C82E81C0AB}" dt="2020-09-02T14:14:27.386" v="3978"/>
          <ac:picMkLst>
            <pc:docMk/>
            <pc:sldMk cId="3167971348" sldId="418"/>
            <ac:picMk id="5" creationId="{B0FFADEE-5601-40FF-A4E6-666835632E7F}"/>
          </ac:picMkLst>
        </pc:picChg>
      </pc:sldChg>
      <pc:sldChg chg="addSp modSp">
        <pc:chgData name="Tinne Van Echelpoel" userId="46798032-b7e2-4f2e-95a1-1606ec8c5d9a" providerId="ADAL" clId="{470D4A28-BB3C-48B3-9CF2-95C82E81C0AB}" dt="2020-09-02T14:16:02.518" v="3979"/>
        <pc:sldMkLst>
          <pc:docMk/>
          <pc:sldMk cId="2378511427" sldId="419"/>
        </pc:sldMkLst>
        <pc:picChg chg="add mod">
          <ac:chgData name="Tinne Van Echelpoel" userId="46798032-b7e2-4f2e-95a1-1606ec8c5d9a" providerId="ADAL" clId="{470D4A28-BB3C-48B3-9CF2-95C82E81C0AB}" dt="2020-09-02T14:16:02.518" v="3979"/>
          <ac:picMkLst>
            <pc:docMk/>
            <pc:sldMk cId="2378511427" sldId="419"/>
            <ac:picMk id="6" creationId="{5853313D-89D6-42F6-8F89-6DC22C917B64}"/>
          </ac:picMkLst>
        </pc:picChg>
      </pc:sldChg>
      <pc:sldChg chg="addSp modSp">
        <pc:chgData name="Tinne Van Echelpoel" userId="46798032-b7e2-4f2e-95a1-1606ec8c5d9a" providerId="ADAL" clId="{470D4A28-BB3C-48B3-9CF2-95C82E81C0AB}" dt="2020-09-02T14:16:50.091" v="3980"/>
        <pc:sldMkLst>
          <pc:docMk/>
          <pc:sldMk cId="186737167" sldId="420"/>
        </pc:sldMkLst>
        <pc:picChg chg="add mod">
          <ac:chgData name="Tinne Van Echelpoel" userId="46798032-b7e2-4f2e-95a1-1606ec8c5d9a" providerId="ADAL" clId="{470D4A28-BB3C-48B3-9CF2-95C82E81C0AB}" dt="2020-09-02T14:16:50.091" v="3980"/>
          <ac:picMkLst>
            <pc:docMk/>
            <pc:sldMk cId="186737167" sldId="420"/>
            <ac:picMk id="7" creationId="{CDE3AB50-A51F-4FC7-A1E0-F50B75339232}"/>
          </ac:picMkLst>
        </pc:picChg>
      </pc:sldChg>
      <pc:sldChg chg="addSp delSp modSp modTransition modAnim">
        <pc:chgData name="Tinne Van Echelpoel" userId="46798032-b7e2-4f2e-95a1-1606ec8c5d9a" providerId="ADAL" clId="{470D4A28-BB3C-48B3-9CF2-95C82E81C0AB}" dt="2020-09-02T14:18:44.488" v="3983"/>
        <pc:sldMkLst>
          <pc:docMk/>
          <pc:sldMk cId="95761461" sldId="421"/>
        </pc:sldMkLst>
        <pc:picChg chg="add del mod">
          <ac:chgData name="Tinne Van Echelpoel" userId="46798032-b7e2-4f2e-95a1-1606ec8c5d9a" providerId="ADAL" clId="{470D4A28-BB3C-48B3-9CF2-95C82E81C0AB}" dt="2020-09-02T14:17:52.059" v="3982"/>
          <ac:picMkLst>
            <pc:docMk/>
            <pc:sldMk cId="95761461" sldId="421"/>
            <ac:picMk id="7" creationId="{CC48EE33-A736-458A-B51E-35B61D949DCE}"/>
          </ac:picMkLst>
        </pc:picChg>
        <pc:picChg chg="add mod">
          <ac:chgData name="Tinne Van Echelpoel" userId="46798032-b7e2-4f2e-95a1-1606ec8c5d9a" providerId="ADAL" clId="{470D4A28-BB3C-48B3-9CF2-95C82E81C0AB}" dt="2020-09-02T14:18:44.488" v="3983"/>
          <ac:picMkLst>
            <pc:docMk/>
            <pc:sldMk cId="95761461" sldId="421"/>
            <ac:picMk id="8" creationId="{1B6404A7-4088-4676-99C2-D662D2A90908}"/>
          </ac:picMkLst>
        </pc:picChg>
      </pc:sldChg>
      <pc:sldChg chg="addSp modSp">
        <pc:chgData name="Tinne Van Echelpoel" userId="46798032-b7e2-4f2e-95a1-1606ec8c5d9a" providerId="ADAL" clId="{470D4A28-BB3C-48B3-9CF2-95C82E81C0AB}" dt="2020-09-02T14:19:38.242" v="3984"/>
        <pc:sldMkLst>
          <pc:docMk/>
          <pc:sldMk cId="1380650295" sldId="422"/>
        </pc:sldMkLst>
        <pc:picChg chg="add mod">
          <ac:chgData name="Tinne Van Echelpoel" userId="46798032-b7e2-4f2e-95a1-1606ec8c5d9a" providerId="ADAL" clId="{470D4A28-BB3C-48B3-9CF2-95C82E81C0AB}" dt="2020-09-02T14:19:38.242" v="3984"/>
          <ac:picMkLst>
            <pc:docMk/>
            <pc:sldMk cId="1380650295" sldId="422"/>
            <ac:picMk id="5" creationId="{A26B5FB7-0E14-4822-AD8C-C33EAD40BDC3}"/>
          </ac:picMkLst>
        </pc:picChg>
      </pc:sldChg>
      <pc:sldChg chg="addSp modSp">
        <pc:chgData name="Tinne Van Echelpoel" userId="46798032-b7e2-4f2e-95a1-1606ec8c5d9a" providerId="ADAL" clId="{470D4A28-BB3C-48B3-9CF2-95C82E81C0AB}" dt="2020-09-02T14:20:36.815" v="3985"/>
        <pc:sldMkLst>
          <pc:docMk/>
          <pc:sldMk cId="2174993830" sldId="423"/>
        </pc:sldMkLst>
        <pc:picChg chg="add mod">
          <ac:chgData name="Tinne Van Echelpoel" userId="46798032-b7e2-4f2e-95a1-1606ec8c5d9a" providerId="ADAL" clId="{470D4A28-BB3C-48B3-9CF2-95C82E81C0AB}" dt="2020-09-02T14:20:36.815" v="3985"/>
          <ac:picMkLst>
            <pc:docMk/>
            <pc:sldMk cId="2174993830" sldId="423"/>
            <ac:picMk id="5" creationId="{288BF13F-46A5-41B5-BCDC-796D4682479D}"/>
          </ac:picMkLst>
        </pc:picChg>
      </pc:sldChg>
      <pc:sldChg chg="addSp modSp">
        <pc:chgData name="Tinne Van Echelpoel" userId="46798032-b7e2-4f2e-95a1-1606ec8c5d9a" providerId="ADAL" clId="{470D4A28-BB3C-48B3-9CF2-95C82E81C0AB}" dt="2020-09-02T14:23:49.740" v="3986"/>
        <pc:sldMkLst>
          <pc:docMk/>
          <pc:sldMk cId="2777295993" sldId="424"/>
        </pc:sldMkLst>
        <pc:picChg chg="add mod">
          <ac:chgData name="Tinne Van Echelpoel" userId="46798032-b7e2-4f2e-95a1-1606ec8c5d9a" providerId="ADAL" clId="{470D4A28-BB3C-48B3-9CF2-95C82E81C0AB}" dt="2020-09-02T14:23:49.740" v="3986"/>
          <ac:picMkLst>
            <pc:docMk/>
            <pc:sldMk cId="2777295993" sldId="424"/>
            <ac:picMk id="5" creationId="{CBEF153B-2420-48E5-BC49-C55BEFEFED9C}"/>
          </ac:picMkLst>
        </pc:picChg>
      </pc:sldChg>
    </pc:docChg>
  </pc:docChgLst>
  <pc:docChgLst>
    <pc:chgData name="Kristine Mangelschots" userId="f3152f8f-1017-4733-9e76-33dd9c43a1dc" providerId="ADAL" clId="{103068F9-5C42-4610-B3CF-350ABEAE9398}"/>
    <pc:docChg chg="custSel modSld">
      <pc:chgData name="Kristine Mangelschots" userId="f3152f8f-1017-4733-9e76-33dd9c43a1dc" providerId="ADAL" clId="{103068F9-5C42-4610-B3CF-350ABEAE9398}" dt="2021-09-15T07:26:38.440" v="333" actId="20577"/>
      <pc:docMkLst>
        <pc:docMk/>
      </pc:docMkLst>
      <pc:sldChg chg="modSp mod">
        <pc:chgData name="Kristine Mangelschots" userId="f3152f8f-1017-4733-9e76-33dd9c43a1dc" providerId="ADAL" clId="{103068F9-5C42-4610-B3CF-350ABEAE9398}" dt="2021-09-15T06:59:04.669" v="14" actId="1036"/>
        <pc:sldMkLst>
          <pc:docMk/>
          <pc:sldMk cId="582579784" sldId="400"/>
        </pc:sldMkLst>
        <pc:spChg chg="mod">
          <ac:chgData name="Kristine Mangelschots" userId="f3152f8f-1017-4733-9e76-33dd9c43a1dc" providerId="ADAL" clId="{103068F9-5C42-4610-B3CF-350ABEAE9398}" dt="2021-09-15T06:57:52.887" v="4" actId="20577"/>
          <ac:spMkLst>
            <pc:docMk/>
            <pc:sldMk cId="582579784" sldId="400"/>
            <ac:spMk id="3" creationId="{D1469E8F-5700-471E-8AA9-2AE764073725}"/>
          </ac:spMkLst>
        </pc:spChg>
        <pc:spChg chg="mod">
          <ac:chgData name="Kristine Mangelschots" userId="f3152f8f-1017-4733-9e76-33dd9c43a1dc" providerId="ADAL" clId="{103068F9-5C42-4610-B3CF-350ABEAE9398}" dt="2021-09-15T06:58:05.149" v="10" actId="207"/>
          <ac:spMkLst>
            <pc:docMk/>
            <pc:sldMk cId="582579784" sldId="400"/>
            <ac:spMk id="7" creationId="{4AA3A566-C1E6-4477-A8FF-8DBE2EE8E043}"/>
          </ac:spMkLst>
        </pc:spChg>
        <pc:spChg chg="mod">
          <ac:chgData name="Kristine Mangelschots" userId="f3152f8f-1017-4733-9e76-33dd9c43a1dc" providerId="ADAL" clId="{103068F9-5C42-4610-B3CF-350ABEAE9398}" dt="2021-09-15T06:58:15.432" v="11" actId="1076"/>
          <ac:spMkLst>
            <pc:docMk/>
            <pc:sldMk cId="582579784" sldId="400"/>
            <ac:spMk id="15" creationId="{09A237D9-C660-4DEE-939C-FF2D7595DFC3}"/>
          </ac:spMkLst>
        </pc:spChg>
        <pc:spChg chg="mod">
          <ac:chgData name="Kristine Mangelschots" userId="f3152f8f-1017-4733-9e76-33dd9c43a1dc" providerId="ADAL" clId="{103068F9-5C42-4610-B3CF-350ABEAE9398}" dt="2021-09-15T06:58:18.868" v="12" actId="1076"/>
          <ac:spMkLst>
            <pc:docMk/>
            <pc:sldMk cId="582579784" sldId="400"/>
            <ac:spMk id="16" creationId="{09A237D9-C660-4DEE-939C-FF2D7595DFC3}"/>
          </ac:spMkLst>
        </pc:spChg>
        <pc:picChg chg="mod">
          <ac:chgData name="Kristine Mangelschots" userId="f3152f8f-1017-4733-9e76-33dd9c43a1dc" providerId="ADAL" clId="{103068F9-5C42-4610-B3CF-350ABEAE9398}" dt="2021-09-15T06:59:04.669" v="14" actId="1036"/>
          <ac:picMkLst>
            <pc:docMk/>
            <pc:sldMk cId="582579784" sldId="400"/>
            <ac:picMk id="5" creationId="{189DED16-44B6-4DCD-BC7A-D902A0CD3DF0}"/>
          </ac:picMkLst>
        </pc:picChg>
      </pc:sldChg>
      <pc:sldChg chg="modSp mod">
        <pc:chgData name="Kristine Mangelschots" userId="f3152f8f-1017-4733-9e76-33dd9c43a1dc" providerId="ADAL" clId="{103068F9-5C42-4610-B3CF-350ABEAE9398}" dt="2021-09-15T07:00:44.072" v="68" actId="6549"/>
        <pc:sldMkLst>
          <pc:docMk/>
          <pc:sldMk cId="1456187511" sldId="402"/>
        </pc:sldMkLst>
        <pc:spChg chg="mod">
          <ac:chgData name="Kristine Mangelschots" userId="f3152f8f-1017-4733-9e76-33dd9c43a1dc" providerId="ADAL" clId="{103068F9-5C42-4610-B3CF-350ABEAE9398}" dt="2021-09-15T06:59:43.721" v="41" actId="6549"/>
          <ac:spMkLst>
            <pc:docMk/>
            <pc:sldMk cId="1456187511" sldId="402"/>
            <ac:spMk id="3" creationId="{D1469E8F-5700-471E-8AA9-2AE764073725}"/>
          </ac:spMkLst>
        </pc:spChg>
        <pc:spChg chg="mod">
          <ac:chgData name="Kristine Mangelschots" userId="f3152f8f-1017-4733-9e76-33dd9c43a1dc" providerId="ADAL" clId="{103068F9-5C42-4610-B3CF-350ABEAE9398}" dt="2021-09-15T06:59:56.192" v="50" actId="6549"/>
          <ac:spMkLst>
            <pc:docMk/>
            <pc:sldMk cId="1456187511" sldId="402"/>
            <ac:spMk id="7" creationId="{C88EA9CD-837A-4480-9364-921CD9CD7FF3}"/>
          </ac:spMkLst>
        </pc:spChg>
        <pc:spChg chg="mod">
          <ac:chgData name="Kristine Mangelschots" userId="f3152f8f-1017-4733-9e76-33dd9c43a1dc" providerId="ADAL" clId="{103068F9-5C42-4610-B3CF-350ABEAE9398}" dt="2021-09-15T07:00:44.072" v="68" actId="6549"/>
          <ac:spMkLst>
            <pc:docMk/>
            <pc:sldMk cId="1456187511" sldId="402"/>
            <ac:spMk id="10" creationId="{ECE05047-6D1A-4973-BD4C-782A51FE070D}"/>
          </ac:spMkLst>
        </pc:spChg>
        <pc:spChg chg="mod">
          <ac:chgData name="Kristine Mangelschots" userId="f3152f8f-1017-4733-9e76-33dd9c43a1dc" providerId="ADAL" clId="{103068F9-5C42-4610-B3CF-350ABEAE9398}" dt="2021-09-15T07:00:31.115" v="53" actId="1076"/>
          <ac:spMkLst>
            <pc:docMk/>
            <pc:sldMk cId="1456187511" sldId="402"/>
            <ac:spMk id="15" creationId="{09A237D9-C660-4DEE-939C-FF2D7595DFC3}"/>
          </ac:spMkLst>
        </pc:spChg>
      </pc:sldChg>
      <pc:sldChg chg="modSp mod">
        <pc:chgData name="Kristine Mangelschots" userId="f3152f8f-1017-4733-9e76-33dd9c43a1dc" providerId="ADAL" clId="{103068F9-5C42-4610-B3CF-350ABEAE9398}" dt="2021-09-15T07:03:09.221" v="92" actId="20577"/>
        <pc:sldMkLst>
          <pc:docMk/>
          <pc:sldMk cId="381192279" sldId="406"/>
        </pc:sldMkLst>
        <pc:spChg chg="mod">
          <ac:chgData name="Kristine Mangelschots" userId="f3152f8f-1017-4733-9e76-33dd9c43a1dc" providerId="ADAL" clId="{103068F9-5C42-4610-B3CF-350ABEAE9398}" dt="2021-09-15T07:02:53.013" v="75" actId="20577"/>
          <ac:spMkLst>
            <pc:docMk/>
            <pc:sldMk cId="381192279" sldId="406"/>
            <ac:spMk id="3" creationId="{D1469E8F-5700-471E-8AA9-2AE764073725}"/>
          </ac:spMkLst>
        </pc:spChg>
        <pc:spChg chg="mod">
          <ac:chgData name="Kristine Mangelschots" userId="f3152f8f-1017-4733-9e76-33dd9c43a1dc" providerId="ADAL" clId="{103068F9-5C42-4610-B3CF-350ABEAE9398}" dt="2021-09-15T07:03:09.221" v="92" actId="20577"/>
          <ac:spMkLst>
            <pc:docMk/>
            <pc:sldMk cId="381192279" sldId="406"/>
            <ac:spMk id="12" creationId="{75958047-C852-4641-974F-912F744A146C}"/>
          </ac:spMkLst>
        </pc:spChg>
      </pc:sldChg>
      <pc:sldChg chg="modSp mod">
        <pc:chgData name="Kristine Mangelschots" userId="f3152f8f-1017-4733-9e76-33dd9c43a1dc" providerId="ADAL" clId="{103068F9-5C42-4610-B3CF-350ABEAE9398}" dt="2021-09-15T07:04:13.699" v="108" actId="1076"/>
        <pc:sldMkLst>
          <pc:docMk/>
          <pc:sldMk cId="1515343629" sldId="408"/>
        </pc:sldMkLst>
        <pc:spChg chg="mod">
          <ac:chgData name="Kristine Mangelschots" userId="f3152f8f-1017-4733-9e76-33dd9c43a1dc" providerId="ADAL" clId="{103068F9-5C42-4610-B3CF-350ABEAE9398}" dt="2021-09-15T07:04:13.699" v="108" actId="1076"/>
          <ac:spMkLst>
            <pc:docMk/>
            <pc:sldMk cId="1515343629" sldId="408"/>
            <ac:spMk id="15" creationId="{F75B1871-FAB4-4BF1-901A-FF975702F340}"/>
          </ac:spMkLst>
        </pc:spChg>
        <pc:picChg chg="mod">
          <ac:chgData name="Kristine Mangelschots" userId="f3152f8f-1017-4733-9e76-33dd9c43a1dc" providerId="ADAL" clId="{103068F9-5C42-4610-B3CF-350ABEAE9398}" dt="2021-09-15T07:03:57.561" v="105" actId="1076"/>
          <ac:picMkLst>
            <pc:docMk/>
            <pc:sldMk cId="1515343629" sldId="408"/>
            <ac:picMk id="50" creationId="{42613274-EEDA-4F7A-ACEF-327C21B29B8D}"/>
          </ac:picMkLst>
        </pc:picChg>
        <pc:cxnChg chg="mod">
          <ac:chgData name="Kristine Mangelschots" userId="f3152f8f-1017-4733-9e76-33dd9c43a1dc" providerId="ADAL" clId="{103068F9-5C42-4610-B3CF-350ABEAE9398}" dt="2021-09-15T07:04:04.779" v="107" actId="1076"/>
          <ac:cxnSpMkLst>
            <pc:docMk/>
            <pc:sldMk cId="1515343629" sldId="408"/>
            <ac:cxnSpMk id="11" creationId="{B28E6832-A145-40FF-9D25-853048F7E50B}"/>
          </ac:cxnSpMkLst>
        </pc:cxnChg>
      </pc:sldChg>
      <pc:sldChg chg="addSp delSp modSp mod modAnim modNotesTx">
        <pc:chgData name="Kristine Mangelschots" userId="f3152f8f-1017-4733-9e76-33dd9c43a1dc" providerId="ADAL" clId="{103068F9-5C42-4610-B3CF-350ABEAE9398}" dt="2021-09-15T07:10:41.955" v="184"/>
        <pc:sldMkLst>
          <pc:docMk/>
          <pc:sldMk cId="1841263431" sldId="410"/>
        </pc:sldMkLst>
        <pc:spChg chg="mod">
          <ac:chgData name="Kristine Mangelschots" userId="f3152f8f-1017-4733-9e76-33dd9c43a1dc" providerId="ADAL" clId="{103068F9-5C42-4610-B3CF-350ABEAE9398}" dt="2021-09-15T07:05:48.862" v="137" actId="14100"/>
          <ac:spMkLst>
            <pc:docMk/>
            <pc:sldMk cId="1841263431" sldId="410"/>
            <ac:spMk id="6" creationId="{865EC756-91D9-4BB0-B0CC-5483931E9C46}"/>
          </ac:spMkLst>
        </pc:spChg>
        <pc:spChg chg="mod">
          <ac:chgData name="Kristine Mangelschots" userId="f3152f8f-1017-4733-9e76-33dd9c43a1dc" providerId="ADAL" clId="{103068F9-5C42-4610-B3CF-350ABEAE9398}" dt="2021-09-15T07:06:20.483" v="156" actId="14100"/>
          <ac:spMkLst>
            <pc:docMk/>
            <pc:sldMk cId="1841263431" sldId="410"/>
            <ac:spMk id="7" creationId="{5FB55A2B-D5EC-403F-8B99-B244F8E6178C}"/>
          </ac:spMkLst>
        </pc:spChg>
        <pc:spChg chg="mod">
          <ac:chgData name="Kristine Mangelschots" userId="f3152f8f-1017-4733-9e76-33dd9c43a1dc" providerId="ADAL" clId="{103068F9-5C42-4610-B3CF-350ABEAE9398}" dt="2021-09-15T07:06:10.534" v="155" actId="6549"/>
          <ac:spMkLst>
            <pc:docMk/>
            <pc:sldMk cId="1841263431" sldId="410"/>
            <ac:spMk id="9" creationId="{122C0D89-9471-4005-B4D6-4701A30936F2}"/>
          </ac:spMkLst>
        </pc:spChg>
        <pc:picChg chg="add mod">
          <ac:chgData name="Kristine Mangelschots" userId="f3152f8f-1017-4733-9e76-33dd9c43a1dc" providerId="ADAL" clId="{103068F9-5C42-4610-B3CF-350ABEAE9398}" dt="2021-09-15T07:10:41.955" v="184"/>
          <ac:picMkLst>
            <pc:docMk/>
            <pc:sldMk cId="1841263431" sldId="410"/>
            <ac:picMk id="3" creationId="{72C74964-2906-4B1A-88B2-95D00178F5CD}"/>
          </ac:picMkLst>
        </pc:picChg>
        <pc:picChg chg="del">
          <ac:chgData name="Kristine Mangelschots" userId="f3152f8f-1017-4733-9e76-33dd9c43a1dc" providerId="ADAL" clId="{103068F9-5C42-4610-B3CF-350ABEAE9398}" dt="2021-09-15T07:08:15.174" v="183"/>
          <ac:picMkLst>
            <pc:docMk/>
            <pc:sldMk cId="1841263431" sldId="410"/>
            <ac:picMk id="5" creationId="{0864C748-3D56-42D1-9CBC-0141852D38CE}"/>
          </ac:picMkLst>
        </pc:picChg>
      </pc:sldChg>
      <pc:sldChg chg="addSp delSp modSp mod modTransition modAnim">
        <pc:chgData name="Kristine Mangelschots" userId="f3152f8f-1017-4733-9e76-33dd9c43a1dc" providerId="ADAL" clId="{103068F9-5C42-4610-B3CF-350ABEAE9398}" dt="2021-09-15T07:19:02.789" v="223"/>
        <pc:sldMkLst>
          <pc:docMk/>
          <pc:sldMk cId="3349740050" sldId="411"/>
        </pc:sldMkLst>
        <pc:spChg chg="mod">
          <ac:chgData name="Kristine Mangelschots" userId="f3152f8f-1017-4733-9e76-33dd9c43a1dc" providerId="ADAL" clId="{103068F9-5C42-4610-B3CF-350ABEAE9398}" dt="2021-09-15T07:12:25.916" v="217" actId="6549"/>
          <ac:spMkLst>
            <pc:docMk/>
            <pc:sldMk cId="3349740050" sldId="411"/>
            <ac:spMk id="3" creationId="{032CD1D9-3483-4D5A-8F53-31A9388F9983}"/>
          </ac:spMkLst>
        </pc:spChg>
        <pc:picChg chg="add del mod">
          <ac:chgData name="Kristine Mangelschots" userId="f3152f8f-1017-4733-9e76-33dd9c43a1dc" providerId="ADAL" clId="{103068F9-5C42-4610-B3CF-350ABEAE9398}" dt="2021-09-15T07:17:05.426" v="220"/>
          <ac:picMkLst>
            <pc:docMk/>
            <pc:sldMk cId="3349740050" sldId="411"/>
            <ac:picMk id="5" creationId="{D4F94FC4-A4FA-4C4F-AB9C-C80D9BB540D6}"/>
          </ac:picMkLst>
        </pc:picChg>
        <pc:picChg chg="add del mod">
          <ac:chgData name="Kristine Mangelschots" userId="f3152f8f-1017-4733-9e76-33dd9c43a1dc" providerId="ADAL" clId="{103068F9-5C42-4610-B3CF-350ABEAE9398}" dt="2021-09-15T07:17:40.803" v="222"/>
          <ac:picMkLst>
            <pc:docMk/>
            <pc:sldMk cId="3349740050" sldId="411"/>
            <ac:picMk id="8" creationId="{E36B8389-B4BA-472F-B104-63B65631C7BF}"/>
          </ac:picMkLst>
        </pc:picChg>
        <pc:picChg chg="add mod">
          <ac:chgData name="Kristine Mangelschots" userId="f3152f8f-1017-4733-9e76-33dd9c43a1dc" providerId="ADAL" clId="{103068F9-5C42-4610-B3CF-350ABEAE9398}" dt="2021-09-15T07:19:02.789" v="223"/>
          <ac:picMkLst>
            <pc:docMk/>
            <pc:sldMk cId="3349740050" sldId="411"/>
            <ac:picMk id="9" creationId="{0782B580-0CEB-41CC-BC76-1CD652259AFF}"/>
          </ac:picMkLst>
        </pc:picChg>
        <pc:picChg chg="del">
          <ac:chgData name="Kristine Mangelschots" userId="f3152f8f-1017-4733-9e76-33dd9c43a1dc" providerId="ADAL" clId="{103068F9-5C42-4610-B3CF-350ABEAE9398}" dt="2021-09-15T07:16:15.750" v="218"/>
          <ac:picMkLst>
            <pc:docMk/>
            <pc:sldMk cId="3349740050" sldId="411"/>
            <ac:picMk id="12" creationId="{530D4684-CE7C-40EC-9044-56FAC025ADF4}"/>
          </ac:picMkLst>
        </pc:picChg>
      </pc:sldChg>
      <pc:sldChg chg="modSp mod">
        <pc:chgData name="Kristine Mangelschots" userId="f3152f8f-1017-4733-9e76-33dd9c43a1dc" providerId="ADAL" clId="{103068F9-5C42-4610-B3CF-350ABEAE9398}" dt="2021-09-15T07:19:37.635" v="233" actId="6549"/>
        <pc:sldMkLst>
          <pc:docMk/>
          <pc:sldMk cId="1520487891" sldId="412"/>
        </pc:sldMkLst>
        <pc:spChg chg="mod">
          <ac:chgData name="Kristine Mangelschots" userId="f3152f8f-1017-4733-9e76-33dd9c43a1dc" providerId="ADAL" clId="{103068F9-5C42-4610-B3CF-350ABEAE9398}" dt="2021-09-15T07:19:37.635" v="233" actId="6549"/>
          <ac:spMkLst>
            <pc:docMk/>
            <pc:sldMk cId="1520487891" sldId="412"/>
            <ac:spMk id="3" creationId="{32D241F1-75E1-4B93-907B-D0AEC90B78A8}"/>
          </ac:spMkLst>
        </pc:spChg>
      </pc:sldChg>
      <pc:sldChg chg="addSp delSp modSp mod">
        <pc:chgData name="Kristine Mangelschots" userId="f3152f8f-1017-4733-9e76-33dd9c43a1dc" providerId="ADAL" clId="{103068F9-5C42-4610-B3CF-350ABEAE9398}" dt="2021-09-15T07:20:57.608" v="239" actId="14100"/>
        <pc:sldMkLst>
          <pc:docMk/>
          <pc:sldMk cId="3854847980" sldId="413"/>
        </pc:sldMkLst>
        <pc:spChg chg="mod">
          <ac:chgData name="Kristine Mangelschots" userId="f3152f8f-1017-4733-9e76-33dd9c43a1dc" providerId="ADAL" clId="{103068F9-5C42-4610-B3CF-350ABEAE9398}" dt="2021-09-15T07:20:45.868" v="237" actId="1076"/>
          <ac:spMkLst>
            <pc:docMk/>
            <pc:sldMk cId="3854847980" sldId="413"/>
            <ac:spMk id="6" creationId="{C4C46678-4447-42D6-AE33-6CAD8BF21407}"/>
          </ac:spMkLst>
        </pc:spChg>
        <pc:spChg chg="mod">
          <ac:chgData name="Kristine Mangelschots" userId="f3152f8f-1017-4733-9e76-33dd9c43a1dc" providerId="ADAL" clId="{103068F9-5C42-4610-B3CF-350ABEAE9398}" dt="2021-09-15T07:20:57.608" v="239" actId="14100"/>
          <ac:spMkLst>
            <pc:docMk/>
            <pc:sldMk cId="3854847980" sldId="413"/>
            <ac:spMk id="8" creationId="{076B2989-0890-4B96-9806-4E2FF7AD61D7}"/>
          </ac:spMkLst>
        </pc:spChg>
        <pc:picChg chg="del">
          <ac:chgData name="Kristine Mangelschots" userId="f3152f8f-1017-4733-9e76-33dd9c43a1dc" providerId="ADAL" clId="{103068F9-5C42-4610-B3CF-350ABEAE9398}" dt="2021-09-15T07:20:30.121" v="234" actId="478"/>
          <ac:picMkLst>
            <pc:docMk/>
            <pc:sldMk cId="3854847980" sldId="413"/>
            <ac:picMk id="7" creationId="{69D4682D-B972-4830-86EA-85818F8E8C05}"/>
          </ac:picMkLst>
        </pc:picChg>
        <pc:picChg chg="add mod ord">
          <ac:chgData name="Kristine Mangelschots" userId="f3152f8f-1017-4733-9e76-33dd9c43a1dc" providerId="ADAL" clId="{103068F9-5C42-4610-B3CF-350ABEAE9398}" dt="2021-09-15T07:20:37.067" v="236" actId="167"/>
          <ac:picMkLst>
            <pc:docMk/>
            <pc:sldMk cId="3854847980" sldId="413"/>
            <ac:picMk id="9" creationId="{EE51091C-15C3-46C5-AA6E-623F1048817A}"/>
          </ac:picMkLst>
        </pc:picChg>
      </pc:sldChg>
      <pc:sldChg chg="addSp delSp modSp mod">
        <pc:chgData name="Kristine Mangelschots" userId="f3152f8f-1017-4733-9e76-33dd9c43a1dc" providerId="ADAL" clId="{103068F9-5C42-4610-B3CF-350ABEAE9398}" dt="2021-09-15T07:22:08.356" v="241"/>
        <pc:sldMkLst>
          <pc:docMk/>
          <pc:sldMk cId="3982574100" sldId="416"/>
        </pc:sldMkLst>
        <pc:picChg chg="del">
          <ac:chgData name="Kristine Mangelschots" userId="f3152f8f-1017-4733-9e76-33dd9c43a1dc" providerId="ADAL" clId="{103068F9-5C42-4610-B3CF-350ABEAE9398}" dt="2021-09-15T07:22:07.757" v="240" actId="478"/>
          <ac:picMkLst>
            <pc:docMk/>
            <pc:sldMk cId="3982574100" sldId="416"/>
            <ac:picMk id="7" creationId="{6D35AD3D-1FC8-4718-9B9B-4F74669D0B31}"/>
          </ac:picMkLst>
        </pc:picChg>
        <pc:picChg chg="add mod">
          <ac:chgData name="Kristine Mangelschots" userId="f3152f8f-1017-4733-9e76-33dd9c43a1dc" providerId="ADAL" clId="{103068F9-5C42-4610-B3CF-350ABEAE9398}" dt="2021-09-15T07:22:08.356" v="241"/>
          <ac:picMkLst>
            <pc:docMk/>
            <pc:sldMk cId="3982574100" sldId="416"/>
            <ac:picMk id="9" creationId="{10FB43CD-54B6-4774-AD25-3E957E9EE66F}"/>
          </ac:picMkLst>
        </pc:picChg>
      </pc:sldChg>
      <pc:sldChg chg="modSp mod">
        <pc:chgData name="Kristine Mangelschots" userId="f3152f8f-1017-4733-9e76-33dd9c43a1dc" providerId="ADAL" clId="{103068F9-5C42-4610-B3CF-350ABEAE9398}" dt="2021-09-15T07:23:20.585" v="268" actId="6549"/>
        <pc:sldMkLst>
          <pc:docMk/>
          <pc:sldMk cId="3105006182" sldId="417"/>
        </pc:sldMkLst>
        <pc:spChg chg="mod">
          <ac:chgData name="Kristine Mangelschots" userId="f3152f8f-1017-4733-9e76-33dd9c43a1dc" providerId="ADAL" clId="{103068F9-5C42-4610-B3CF-350ABEAE9398}" dt="2021-09-15T07:23:20.585" v="268" actId="6549"/>
          <ac:spMkLst>
            <pc:docMk/>
            <pc:sldMk cId="3105006182" sldId="417"/>
            <ac:spMk id="6" creationId="{3DA1DFAB-DAE1-404C-8869-E39FDBF10A48}"/>
          </ac:spMkLst>
        </pc:spChg>
      </pc:sldChg>
      <pc:sldChg chg="modSp mod">
        <pc:chgData name="Kristine Mangelschots" userId="f3152f8f-1017-4733-9e76-33dd9c43a1dc" providerId="ADAL" clId="{103068F9-5C42-4610-B3CF-350ABEAE9398}" dt="2021-09-15T07:23:49.919" v="296" actId="20577"/>
        <pc:sldMkLst>
          <pc:docMk/>
          <pc:sldMk cId="3167971348" sldId="418"/>
        </pc:sldMkLst>
        <pc:spChg chg="mod">
          <ac:chgData name="Kristine Mangelschots" userId="f3152f8f-1017-4733-9e76-33dd9c43a1dc" providerId="ADAL" clId="{103068F9-5C42-4610-B3CF-350ABEAE9398}" dt="2021-09-15T07:23:49.919" v="296" actId="20577"/>
          <ac:spMkLst>
            <pc:docMk/>
            <pc:sldMk cId="3167971348" sldId="418"/>
            <ac:spMk id="7" creationId="{9E80DF38-C16E-408A-A522-0BDCA924DDF7}"/>
          </ac:spMkLst>
        </pc:spChg>
      </pc:sldChg>
      <pc:sldChg chg="addSp modSp mod">
        <pc:chgData name="Kristine Mangelschots" userId="f3152f8f-1017-4733-9e76-33dd9c43a1dc" providerId="ADAL" clId="{103068F9-5C42-4610-B3CF-350ABEAE9398}" dt="2021-09-15T07:25:30.405" v="299" actId="1036"/>
        <pc:sldMkLst>
          <pc:docMk/>
          <pc:sldMk cId="95761461" sldId="421"/>
        </pc:sldMkLst>
        <pc:spChg chg="add mod">
          <ac:chgData name="Kristine Mangelschots" userId="f3152f8f-1017-4733-9e76-33dd9c43a1dc" providerId="ADAL" clId="{103068F9-5C42-4610-B3CF-350ABEAE9398}" dt="2021-09-15T07:25:30.405" v="299" actId="1036"/>
          <ac:spMkLst>
            <pc:docMk/>
            <pc:sldMk cId="95761461" sldId="421"/>
            <ac:spMk id="9" creationId="{19B21E3B-5FB5-4360-B607-BABACBFC689E}"/>
          </ac:spMkLst>
        </pc:spChg>
      </pc:sldChg>
      <pc:sldChg chg="modSp mod">
        <pc:chgData name="Kristine Mangelschots" userId="f3152f8f-1017-4733-9e76-33dd9c43a1dc" providerId="ADAL" clId="{103068F9-5C42-4610-B3CF-350ABEAE9398}" dt="2021-09-15T07:26:14.521" v="326" actId="20577"/>
        <pc:sldMkLst>
          <pc:docMk/>
          <pc:sldMk cId="1380650295" sldId="422"/>
        </pc:sldMkLst>
        <pc:spChg chg="mod">
          <ac:chgData name="Kristine Mangelschots" userId="f3152f8f-1017-4733-9e76-33dd9c43a1dc" providerId="ADAL" clId="{103068F9-5C42-4610-B3CF-350ABEAE9398}" dt="2021-09-15T07:26:14.521" v="326" actId="20577"/>
          <ac:spMkLst>
            <pc:docMk/>
            <pc:sldMk cId="1380650295" sldId="422"/>
            <ac:spMk id="8" creationId="{C3783D3D-1528-4725-8C99-FB8AD598186B}"/>
          </ac:spMkLst>
        </pc:spChg>
      </pc:sldChg>
      <pc:sldChg chg="modSp mod">
        <pc:chgData name="Kristine Mangelschots" userId="f3152f8f-1017-4733-9e76-33dd9c43a1dc" providerId="ADAL" clId="{103068F9-5C42-4610-B3CF-350ABEAE9398}" dt="2021-09-15T07:26:38.440" v="333" actId="20577"/>
        <pc:sldMkLst>
          <pc:docMk/>
          <pc:sldMk cId="2174993830" sldId="423"/>
        </pc:sldMkLst>
        <pc:spChg chg="mod">
          <ac:chgData name="Kristine Mangelschots" userId="f3152f8f-1017-4733-9e76-33dd9c43a1dc" providerId="ADAL" clId="{103068F9-5C42-4610-B3CF-350ABEAE9398}" dt="2021-09-15T07:26:38.440" v="333" actId="20577"/>
          <ac:spMkLst>
            <pc:docMk/>
            <pc:sldMk cId="2174993830" sldId="423"/>
            <ac:spMk id="7" creationId="{E53A188E-BC62-44B2-BC40-22FD1EE315BF}"/>
          </ac:spMkLst>
        </pc:spChg>
      </pc:sldChg>
    </pc:docChg>
  </pc:docChgLst>
  <pc:docChgLst>
    <pc:chgData name="Christel Maes" userId="7e61469a-7c21-464c-bace-a1bda262211a" providerId="ADAL" clId="{260A1492-CD05-4004-9BAC-2C6D253D647E}"/>
    <pc:docChg chg="modSld">
      <pc:chgData name="Christel Maes" userId="7e61469a-7c21-464c-bace-a1bda262211a" providerId="ADAL" clId="{260A1492-CD05-4004-9BAC-2C6D253D647E}" dt="2020-10-08T11:46:21.716" v="2" actId="20577"/>
      <pc:docMkLst>
        <pc:docMk/>
      </pc:docMkLst>
      <pc:sldChg chg="modSp mod">
        <pc:chgData name="Christel Maes" userId="7e61469a-7c21-464c-bace-a1bda262211a" providerId="ADAL" clId="{260A1492-CD05-4004-9BAC-2C6D253D647E}" dt="2020-10-08T11:46:21.716" v="2" actId="20577"/>
        <pc:sldMkLst>
          <pc:docMk/>
          <pc:sldMk cId="3410206391" sldId="396"/>
        </pc:sldMkLst>
        <pc:spChg chg="mod">
          <ac:chgData name="Christel Maes" userId="7e61469a-7c21-464c-bace-a1bda262211a" providerId="ADAL" clId="{260A1492-CD05-4004-9BAC-2C6D253D647E}" dt="2020-10-08T11:46:21.716" v="2" actId="20577"/>
          <ac:spMkLst>
            <pc:docMk/>
            <pc:sldMk cId="3410206391" sldId="396"/>
            <ac:spMk id="2" creationId="{44B0FA13-D5C8-4B4E-BE01-BACD93D81166}"/>
          </ac:spMkLst>
        </pc:spChg>
      </pc:sldChg>
    </pc:docChg>
  </pc:docChgLst>
  <pc:docChgLst>
    <pc:chgData name="Hans Bartholomeus" userId="fdad893c-ea0f-4e18-a760-ac9a83339ccd" providerId="ADAL" clId="{C6C1E749-A471-4218-AC31-8BA2C3931A00}"/>
    <pc:docChg chg="modSld">
      <pc:chgData name="Hans Bartholomeus" userId="fdad893c-ea0f-4e18-a760-ac9a83339ccd" providerId="ADAL" clId="{C6C1E749-A471-4218-AC31-8BA2C3931A00}" dt="2020-08-25T12:53:59.654" v="8" actId="6549"/>
      <pc:docMkLst>
        <pc:docMk/>
      </pc:docMkLst>
      <pc:sldChg chg="modSp mod">
        <pc:chgData name="Hans Bartholomeus" userId="fdad893c-ea0f-4e18-a760-ac9a83339ccd" providerId="ADAL" clId="{C6C1E749-A471-4218-AC31-8BA2C3931A00}" dt="2020-08-25T12:53:59.654" v="8" actId="6549"/>
        <pc:sldMkLst>
          <pc:docMk/>
          <pc:sldMk cId="1020751144" sldId="393"/>
        </pc:sldMkLst>
        <pc:spChg chg="mod">
          <ac:chgData name="Hans Bartholomeus" userId="fdad893c-ea0f-4e18-a760-ac9a83339ccd" providerId="ADAL" clId="{C6C1E749-A471-4218-AC31-8BA2C3931A00}" dt="2020-08-25T12:53:59.654" v="8" actId="6549"/>
          <ac:spMkLst>
            <pc:docMk/>
            <pc:sldMk cId="1020751144" sldId="393"/>
            <ac:spMk id="3" creationId="{0A965233-77D1-4EA6-96A3-BB14281D64E4}"/>
          </ac:spMkLst>
        </pc:spChg>
      </pc:sldChg>
    </pc:docChg>
  </pc:docChgLst>
  <pc:docChgLst>
    <pc:chgData name="Christel Maes" userId="7e61469a-7c21-464c-bace-a1bda262211a" providerId="ADAL" clId="{DECCEE9B-912D-4854-9D6A-3558908B4FA9}"/>
    <pc:docChg chg="delSld modSld">
      <pc:chgData name="Christel Maes" userId="7e61469a-7c21-464c-bace-a1bda262211a" providerId="ADAL" clId="{DECCEE9B-912D-4854-9D6A-3558908B4FA9}" dt="2020-02-13T15:54:48.542" v="9" actId="20577"/>
      <pc:docMkLst>
        <pc:docMk/>
      </pc:docMkLst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55868665" sldId="25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620147385" sldId="25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303287502" sldId="25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438263673" sldId="26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55885531" sldId="26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006118848" sldId="26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77749703" sldId="26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290807259" sldId="26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56707363" sldId="26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2707644" sldId="26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13866126" sldId="26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292866038" sldId="26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667205004" sldId="26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718411288" sldId="27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23898943" sldId="27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48105480" sldId="27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42765326" sldId="27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05779418" sldId="27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99813621" sldId="27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708364635" sldId="27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37416680" sldId="27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42208220" sldId="27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473159973" sldId="27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07028608" sldId="28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97475297" sldId="28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80256068" sldId="28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67317431" sldId="28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76180516" sldId="28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9728421" sldId="28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00910606" sldId="28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09331374" sldId="28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3088005" sldId="28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22641883" sldId="28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94783759" sldId="29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6789815" sldId="29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595008463" sldId="29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22728465" sldId="29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357875275" sldId="29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904059153" sldId="29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56145419" sldId="29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613200239" sldId="29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76857091" sldId="29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167334292" sldId="29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17549591" sldId="30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86174628" sldId="30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24085819" sldId="30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011064558" sldId="30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14101728" sldId="30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88796419" sldId="30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208920561" sldId="30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11337620" sldId="30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6570853" sldId="30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31460558" sldId="30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74308686" sldId="31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88015683" sldId="31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17140393" sldId="31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48209516" sldId="31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24926684" sldId="31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78311508" sldId="31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803311581" sldId="31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05648038" sldId="31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182756895" sldId="31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47904471" sldId="31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62100808" sldId="32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56503486" sldId="32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08164008" sldId="32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016632305" sldId="32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83347161" sldId="32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142414191" sldId="32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17753684" sldId="32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429437477" sldId="32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413869346" sldId="32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51078787" sldId="32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34378523" sldId="33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64636568" sldId="33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92028612" sldId="33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00755747" sldId="33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44764828" sldId="33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16154555" sldId="33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656598503" sldId="33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246612953" sldId="33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602889662" sldId="33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32910288" sldId="33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23926041" sldId="34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464027270" sldId="34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43302064" sldId="34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69195357" sldId="34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127847359" sldId="34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545147380" sldId="34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83722418" sldId="34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77165117" sldId="34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17669945" sldId="34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218130536" sldId="35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802877074" sldId="35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43037631" sldId="35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228618666" sldId="35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06921208" sldId="35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02674860" sldId="35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681611279" sldId="35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36785010" sldId="35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45094231" sldId="35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82809745" sldId="390"/>
        </pc:sldMkLst>
      </pc:sldChg>
      <pc:sldChg chg="modSp">
        <pc:chgData name="Christel Maes" userId="7e61469a-7c21-464c-bace-a1bda262211a" providerId="ADAL" clId="{DECCEE9B-912D-4854-9D6A-3558908B4FA9}" dt="2020-02-13T15:54:48.542" v="9" actId="20577"/>
        <pc:sldMkLst>
          <pc:docMk/>
          <pc:sldMk cId="3221931466" sldId="391"/>
        </pc:sldMkLst>
        <pc:spChg chg="mod">
          <ac:chgData name="Christel Maes" userId="7e61469a-7c21-464c-bace-a1bda262211a" providerId="ADAL" clId="{DECCEE9B-912D-4854-9D6A-3558908B4FA9}" dt="2020-02-13T15:54:48.542" v="9" actId="20577"/>
          <ac:spMkLst>
            <pc:docMk/>
            <pc:sldMk cId="3221931466" sldId="391"/>
            <ac:spMk id="3" creationId="{00000000-0000-0000-0000-000000000000}"/>
          </ac:spMkLst>
        </pc:spChg>
      </pc:sldChg>
    </pc:docChg>
  </pc:docChgLst>
  <pc:docChgLst>
    <pc:chgData name="Christel Maes" userId="7e61469a-7c21-464c-bace-a1bda262211a" providerId="ADAL" clId="{16E42FDF-2212-45DB-B41B-EF2D53AC138C}"/>
    <pc:docChg chg="undo custSel modSld">
      <pc:chgData name="Christel Maes" userId="7e61469a-7c21-464c-bace-a1bda262211a" providerId="ADAL" clId="{16E42FDF-2212-45DB-B41B-EF2D53AC138C}" dt="2020-03-10T15:32:34.263" v="1036" actId="1076"/>
      <pc:docMkLst>
        <pc:docMk/>
      </pc:docMkLst>
      <pc:sldChg chg="modSp">
        <pc:chgData name="Christel Maes" userId="7e61469a-7c21-464c-bace-a1bda262211a" providerId="ADAL" clId="{16E42FDF-2212-45DB-B41B-EF2D53AC138C}" dt="2020-03-10T15:00:55.148" v="722" actId="20577"/>
        <pc:sldMkLst>
          <pc:docMk/>
          <pc:sldMk cId="803592390" sldId="392"/>
        </pc:sldMkLst>
        <pc:spChg chg="mod">
          <ac:chgData name="Christel Maes" userId="7e61469a-7c21-464c-bace-a1bda262211a" providerId="ADAL" clId="{16E42FDF-2212-45DB-B41B-EF2D53AC138C}" dt="2020-03-10T15:00:55.148" v="722" actId="20577"/>
          <ac:spMkLst>
            <pc:docMk/>
            <pc:sldMk cId="803592390" sldId="392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16E42FDF-2212-45DB-B41B-EF2D53AC138C}" dt="2020-03-10T10:05:36.734" v="39" actId="20577"/>
        <pc:sldMkLst>
          <pc:docMk/>
          <pc:sldMk cId="1020751144" sldId="393"/>
        </pc:sldMkLst>
        <pc:spChg chg="mod">
          <ac:chgData name="Christel Maes" userId="7e61469a-7c21-464c-bace-a1bda262211a" providerId="ADAL" clId="{16E42FDF-2212-45DB-B41B-EF2D53AC138C}" dt="2020-03-10T10:05:36.734" v="39" actId="20577"/>
          <ac:spMkLst>
            <pc:docMk/>
            <pc:sldMk cId="1020751144" sldId="393"/>
            <ac:spMk id="3" creationId="{0A965233-77D1-4EA6-96A3-BB14281D64E4}"/>
          </ac:spMkLst>
        </pc:spChg>
      </pc:sldChg>
      <pc:sldChg chg="modSp">
        <pc:chgData name="Christel Maes" userId="7e61469a-7c21-464c-bace-a1bda262211a" providerId="ADAL" clId="{16E42FDF-2212-45DB-B41B-EF2D53AC138C}" dt="2020-03-10T10:06:53.595" v="45" actId="14100"/>
        <pc:sldMkLst>
          <pc:docMk/>
          <pc:sldMk cId="2123403007" sldId="394"/>
        </pc:sldMkLst>
        <pc:spChg chg="mod">
          <ac:chgData name="Christel Maes" userId="7e61469a-7c21-464c-bace-a1bda262211a" providerId="ADAL" clId="{16E42FDF-2212-45DB-B41B-EF2D53AC138C}" dt="2020-03-10T10:06:53.595" v="45" actId="14100"/>
          <ac:spMkLst>
            <pc:docMk/>
            <pc:sldMk cId="2123403007" sldId="394"/>
            <ac:spMk id="3" creationId="{F91E2588-E7EF-4A30-9211-873575782035}"/>
          </ac:spMkLst>
        </pc:spChg>
        <pc:spChg chg="mod">
          <ac:chgData name="Christel Maes" userId="7e61469a-7c21-464c-bace-a1bda262211a" providerId="ADAL" clId="{16E42FDF-2212-45DB-B41B-EF2D53AC138C}" dt="2020-03-10T10:06:44.196" v="43" actId="14100"/>
          <ac:spMkLst>
            <pc:docMk/>
            <pc:sldMk cId="2123403007" sldId="394"/>
            <ac:spMk id="6" creationId="{031C0301-1DD5-44BD-9133-10C211029726}"/>
          </ac:spMkLst>
        </pc:spChg>
        <pc:picChg chg="mod">
          <ac:chgData name="Christel Maes" userId="7e61469a-7c21-464c-bace-a1bda262211a" providerId="ADAL" clId="{16E42FDF-2212-45DB-B41B-EF2D53AC138C}" dt="2020-03-10T10:06:49.722" v="44" actId="14100"/>
          <ac:picMkLst>
            <pc:docMk/>
            <pc:sldMk cId="2123403007" sldId="394"/>
            <ac:picMk id="5" creationId="{632B98BC-95F0-4A42-854F-628D960ADF94}"/>
          </ac:picMkLst>
        </pc:picChg>
      </pc:sldChg>
      <pc:sldChg chg="modSp">
        <pc:chgData name="Christel Maes" userId="7e61469a-7c21-464c-bace-a1bda262211a" providerId="ADAL" clId="{16E42FDF-2212-45DB-B41B-EF2D53AC138C}" dt="2020-03-10T11:42:14.314" v="80" actId="27636"/>
        <pc:sldMkLst>
          <pc:docMk/>
          <pc:sldMk cId="1725756798" sldId="395"/>
        </pc:sldMkLst>
        <pc:spChg chg="mod">
          <ac:chgData name="Christel Maes" userId="7e61469a-7c21-464c-bace-a1bda262211a" providerId="ADAL" clId="{16E42FDF-2212-45DB-B41B-EF2D53AC138C}" dt="2020-03-10T10:07:15.982" v="63" actId="20577"/>
          <ac:spMkLst>
            <pc:docMk/>
            <pc:sldMk cId="1725756798" sldId="395"/>
            <ac:spMk id="2" creationId="{44B0FA13-D5C8-4B4E-BE01-BACD93D81166}"/>
          </ac:spMkLst>
        </pc:spChg>
        <pc:spChg chg="mod">
          <ac:chgData name="Christel Maes" userId="7e61469a-7c21-464c-bace-a1bda262211a" providerId="ADAL" clId="{16E42FDF-2212-45DB-B41B-EF2D53AC138C}" dt="2020-03-10T11:42:14.314" v="80" actId="27636"/>
          <ac:spMkLst>
            <pc:docMk/>
            <pc:sldMk cId="1725756798" sldId="395"/>
            <ac:spMk id="3" creationId="{523F51E5-4330-469D-BFC4-365F54B69ED0}"/>
          </ac:spMkLst>
        </pc:spChg>
      </pc:sldChg>
      <pc:sldChg chg="modSp">
        <pc:chgData name="Christel Maes" userId="7e61469a-7c21-464c-bace-a1bda262211a" providerId="ADAL" clId="{16E42FDF-2212-45DB-B41B-EF2D53AC138C}" dt="2020-03-10T11:42:46.374" v="92" actId="14100"/>
        <pc:sldMkLst>
          <pc:docMk/>
          <pc:sldMk cId="3410206391" sldId="396"/>
        </pc:sldMkLst>
        <pc:spChg chg="mod">
          <ac:chgData name="Christel Maes" userId="7e61469a-7c21-464c-bace-a1bda262211a" providerId="ADAL" clId="{16E42FDF-2212-45DB-B41B-EF2D53AC138C}" dt="2020-03-10T11:42:00.203" v="75" actId="20577"/>
          <ac:spMkLst>
            <pc:docMk/>
            <pc:sldMk cId="3410206391" sldId="396"/>
            <ac:spMk id="2" creationId="{44B0FA13-D5C8-4B4E-BE01-BACD93D81166}"/>
          </ac:spMkLst>
        </pc:spChg>
        <pc:spChg chg="mod">
          <ac:chgData name="Christel Maes" userId="7e61469a-7c21-464c-bace-a1bda262211a" providerId="ADAL" clId="{16E42FDF-2212-45DB-B41B-EF2D53AC138C}" dt="2020-03-10T11:42:46.374" v="92" actId="14100"/>
          <ac:spMkLst>
            <pc:docMk/>
            <pc:sldMk cId="3410206391" sldId="396"/>
            <ac:spMk id="3" creationId="{523F51E5-4330-469D-BFC4-365F54B69ED0}"/>
          </ac:spMkLst>
        </pc:spChg>
      </pc:sldChg>
      <pc:sldChg chg="addSp delSp modSp">
        <pc:chgData name="Christel Maes" userId="7e61469a-7c21-464c-bace-a1bda262211a" providerId="ADAL" clId="{16E42FDF-2212-45DB-B41B-EF2D53AC138C}" dt="2020-03-10T11:48:15.184" v="131" actId="1076"/>
        <pc:sldMkLst>
          <pc:docMk/>
          <pc:sldMk cId="72634776" sldId="397"/>
        </pc:sldMkLst>
        <pc:spChg chg="mod">
          <ac:chgData name="Christel Maes" userId="7e61469a-7c21-464c-bace-a1bda262211a" providerId="ADAL" clId="{16E42FDF-2212-45DB-B41B-EF2D53AC138C}" dt="2020-03-10T11:46:07.878" v="126" actId="6549"/>
          <ac:spMkLst>
            <pc:docMk/>
            <pc:sldMk cId="72634776" sldId="397"/>
            <ac:spMk id="3" creationId="{1E2A09A1-F785-4563-A0A4-9607ACF146B4}"/>
          </ac:spMkLst>
        </pc:spChg>
        <pc:spChg chg="del mod">
          <ac:chgData name="Christel Maes" userId="7e61469a-7c21-464c-bace-a1bda262211a" providerId="ADAL" clId="{16E42FDF-2212-45DB-B41B-EF2D53AC138C}" dt="2020-03-10T11:47:37.462" v="127" actId="478"/>
          <ac:spMkLst>
            <pc:docMk/>
            <pc:sldMk cId="72634776" sldId="397"/>
            <ac:spMk id="5" creationId="{00000000-0000-0000-0000-000000000000}"/>
          </ac:spMkLst>
        </pc:spChg>
        <pc:spChg chg="mod">
          <ac:chgData name="Christel Maes" userId="7e61469a-7c21-464c-bace-a1bda262211a" providerId="ADAL" clId="{16E42FDF-2212-45DB-B41B-EF2D53AC138C}" dt="2020-03-10T11:45:30.352" v="112" actId="14100"/>
          <ac:spMkLst>
            <pc:docMk/>
            <pc:sldMk cId="72634776" sldId="397"/>
            <ac:spMk id="6" creationId="{6F414E61-F752-43C3-A019-AC99092B6B7A}"/>
          </ac:spMkLst>
        </pc:spChg>
        <pc:spChg chg="add mod">
          <ac:chgData name="Christel Maes" userId="7e61469a-7c21-464c-bace-a1bda262211a" providerId="ADAL" clId="{16E42FDF-2212-45DB-B41B-EF2D53AC138C}" dt="2020-03-10T11:48:15.184" v="131" actId="1076"/>
          <ac:spMkLst>
            <pc:docMk/>
            <pc:sldMk cId="72634776" sldId="397"/>
            <ac:spMk id="7" creationId="{50F81933-5851-4E5F-A561-DB7F8812EA87}"/>
          </ac:spMkLst>
        </pc:spChg>
      </pc:sldChg>
      <pc:sldChg chg="modSp">
        <pc:chgData name="Christel Maes" userId="7e61469a-7c21-464c-bace-a1bda262211a" providerId="ADAL" clId="{16E42FDF-2212-45DB-B41B-EF2D53AC138C}" dt="2020-03-10T11:50:35.869" v="197" actId="6549"/>
        <pc:sldMkLst>
          <pc:docMk/>
          <pc:sldMk cId="1695146199" sldId="398"/>
        </pc:sldMkLst>
        <pc:spChg chg="mod">
          <ac:chgData name="Christel Maes" userId="7e61469a-7c21-464c-bace-a1bda262211a" providerId="ADAL" clId="{16E42FDF-2212-45DB-B41B-EF2D53AC138C}" dt="2020-03-10T11:49:47.445" v="162" actId="20577"/>
          <ac:spMkLst>
            <pc:docMk/>
            <pc:sldMk cId="1695146199" sldId="398"/>
            <ac:spMk id="2" creationId="{B1F7883E-C3C2-4C74-BC4F-19947A76272A}"/>
          </ac:spMkLst>
        </pc:spChg>
        <pc:spChg chg="mod">
          <ac:chgData name="Christel Maes" userId="7e61469a-7c21-464c-bace-a1bda262211a" providerId="ADAL" clId="{16E42FDF-2212-45DB-B41B-EF2D53AC138C}" dt="2020-03-10T11:50:35.869" v="197" actId="6549"/>
          <ac:spMkLst>
            <pc:docMk/>
            <pc:sldMk cId="1695146199" sldId="398"/>
            <ac:spMk id="3" creationId="{5567B61F-8C1D-4A64-9B64-C1E36342C0E0}"/>
          </ac:spMkLst>
        </pc:spChg>
      </pc:sldChg>
      <pc:sldChg chg="modSp">
        <pc:chgData name="Christel Maes" userId="7e61469a-7c21-464c-bace-a1bda262211a" providerId="ADAL" clId="{16E42FDF-2212-45DB-B41B-EF2D53AC138C}" dt="2020-03-10T11:51:03.209" v="200" actId="113"/>
        <pc:sldMkLst>
          <pc:docMk/>
          <pc:sldMk cId="336358061" sldId="399"/>
        </pc:sldMkLst>
        <pc:spChg chg="mod">
          <ac:chgData name="Christel Maes" userId="7e61469a-7c21-464c-bace-a1bda262211a" providerId="ADAL" clId="{16E42FDF-2212-45DB-B41B-EF2D53AC138C}" dt="2020-03-10T11:51:03.209" v="200" actId="113"/>
          <ac:spMkLst>
            <pc:docMk/>
            <pc:sldMk cId="336358061" sldId="399"/>
            <ac:spMk id="3" creationId="{F8ADC8CB-5282-4E37-AB15-9B66D7984E2B}"/>
          </ac:spMkLst>
        </pc:spChg>
      </pc:sldChg>
      <pc:sldChg chg="addSp delSp modSp modAnim">
        <pc:chgData name="Christel Maes" userId="7e61469a-7c21-464c-bace-a1bda262211a" providerId="ADAL" clId="{16E42FDF-2212-45DB-B41B-EF2D53AC138C}" dt="2020-03-10T11:59:02.193" v="234" actId="1076"/>
        <pc:sldMkLst>
          <pc:docMk/>
          <pc:sldMk cId="582579784" sldId="400"/>
        </pc:sldMkLst>
        <pc:spChg chg="add del mod">
          <ac:chgData name="Christel Maes" userId="7e61469a-7c21-464c-bace-a1bda262211a" providerId="ADAL" clId="{16E42FDF-2212-45DB-B41B-EF2D53AC138C}" dt="2020-03-10T11:55:14.428" v="224" actId="478"/>
          <ac:spMkLst>
            <pc:docMk/>
            <pc:sldMk cId="582579784" sldId="400"/>
            <ac:spMk id="5" creationId="{71AAF5E0-0917-44C4-8F83-F738F55132FF}"/>
          </ac:spMkLst>
        </pc:spChg>
        <pc:spChg chg="add mod">
          <ac:chgData name="Christel Maes" userId="7e61469a-7c21-464c-bace-a1bda262211a" providerId="ADAL" clId="{16E42FDF-2212-45DB-B41B-EF2D53AC138C}" dt="2020-03-10T11:55:18.210" v="225" actId="1076"/>
          <ac:spMkLst>
            <pc:docMk/>
            <pc:sldMk cId="582579784" sldId="400"/>
            <ac:spMk id="6" creationId="{F20407C1-B615-4DD8-B1AE-0F0DBAF9B84A}"/>
          </ac:spMkLst>
        </pc:spChg>
        <pc:spChg chg="add mod">
          <ac:chgData name="Christel Maes" userId="7e61469a-7c21-464c-bace-a1bda262211a" providerId="ADAL" clId="{16E42FDF-2212-45DB-B41B-EF2D53AC138C}" dt="2020-03-10T11:58:57.930" v="233" actId="1076"/>
          <ac:spMkLst>
            <pc:docMk/>
            <pc:sldMk cId="582579784" sldId="400"/>
            <ac:spMk id="7" creationId="{4AA3A566-C1E6-4477-A8FF-8DBE2EE8E043}"/>
          </ac:spMkLst>
        </pc:spChg>
        <pc:spChg chg="del">
          <ac:chgData name="Christel Maes" userId="7e61469a-7c21-464c-bace-a1bda262211a" providerId="ADAL" clId="{16E42FDF-2212-45DB-B41B-EF2D53AC138C}" dt="2020-03-10T11:58:45.112" v="231" actId="478"/>
          <ac:spMkLst>
            <pc:docMk/>
            <pc:sldMk cId="582579784" sldId="400"/>
            <ac:spMk id="10" creationId="{71AAF5E0-0917-44C4-8F83-F738F55132FF}"/>
          </ac:spMkLst>
        </pc:spChg>
        <pc:spChg chg="mod">
          <ac:chgData name="Christel Maes" userId="7e61469a-7c21-464c-bace-a1bda262211a" providerId="ADAL" clId="{16E42FDF-2212-45DB-B41B-EF2D53AC138C}" dt="2020-03-10T11:58:37.794" v="229" actId="1076"/>
          <ac:spMkLst>
            <pc:docMk/>
            <pc:sldMk cId="582579784" sldId="400"/>
            <ac:spMk id="15" creationId="{09A237D9-C660-4DEE-939C-FF2D7595DFC3}"/>
          </ac:spMkLst>
        </pc:spChg>
        <pc:spChg chg="mod">
          <ac:chgData name="Christel Maes" userId="7e61469a-7c21-464c-bace-a1bda262211a" providerId="ADAL" clId="{16E42FDF-2212-45DB-B41B-EF2D53AC138C}" dt="2020-03-10T11:59:02.193" v="234" actId="1076"/>
          <ac:spMkLst>
            <pc:docMk/>
            <pc:sldMk cId="582579784" sldId="400"/>
            <ac:spMk id="16" creationId="{09A237D9-C660-4DEE-939C-FF2D7595DFC3}"/>
          </ac:spMkLst>
        </pc:spChg>
      </pc:sldChg>
      <pc:sldChg chg="addSp delSp modSp">
        <pc:chgData name="Christel Maes" userId="7e61469a-7c21-464c-bace-a1bda262211a" providerId="ADAL" clId="{16E42FDF-2212-45DB-B41B-EF2D53AC138C}" dt="2020-03-10T12:01:13.621" v="253" actId="478"/>
        <pc:sldMkLst>
          <pc:docMk/>
          <pc:sldMk cId="150046510" sldId="401"/>
        </pc:sldMkLst>
        <pc:spChg chg="mod">
          <ac:chgData name="Christel Maes" userId="7e61469a-7c21-464c-bace-a1bda262211a" providerId="ADAL" clId="{16E42FDF-2212-45DB-B41B-EF2D53AC138C}" dt="2020-03-10T11:59:28.239" v="240" actId="403"/>
          <ac:spMkLst>
            <pc:docMk/>
            <pc:sldMk cId="150046510" sldId="401"/>
            <ac:spMk id="3" creationId="{D1469E8F-5700-471E-8AA9-2AE764073725}"/>
          </ac:spMkLst>
        </pc:spChg>
        <pc:spChg chg="add mod">
          <ac:chgData name="Christel Maes" userId="7e61469a-7c21-464c-bace-a1bda262211a" providerId="ADAL" clId="{16E42FDF-2212-45DB-B41B-EF2D53AC138C}" dt="2020-03-10T12:00:35.139" v="247" actId="1076"/>
          <ac:spMkLst>
            <pc:docMk/>
            <pc:sldMk cId="150046510" sldId="401"/>
            <ac:spMk id="5" creationId="{C79CDE01-75A2-495E-BFD5-1D53AB90249E}"/>
          </ac:spMkLst>
        </pc:spChg>
        <pc:spChg chg="add mod">
          <ac:chgData name="Christel Maes" userId="7e61469a-7c21-464c-bace-a1bda262211a" providerId="ADAL" clId="{16E42FDF-2212-45DB-B41B-EF2D53AC138C}" dt="2020-03-10T12:01:09.012" v="252" actId="1076"/>
          <ac:spMkLst>
            <pc:docMk/>
            <pc:sldMk cId="150046510" sldId="401"/>
            <ac:spMk id="6" creationId="{80779DE1-7AD6-4A06-A891-0A411AB2EBAF}"/>
          </ac:spMkLst>
        </pc:spChg>
        <pc:spChg chg="del">
          <ac:chgData name="Christel Maes" userId="7e61469a-7c21-464c-bace-a1bda262211a" providerId="ADAL" clId="{16E42FDF-2212-45DB-B41B-EF2D53AC138C}" dt="2020-03-10T12:01:04.337" v="251" actId="478"/>
          <ac:spMkLst>
            <pc:docMk/>
            <pc:sldMk cId="150046510" sldId="401"/>
            <ac:spMk id="12" creationId="{00000000-0000-0000-0000-000000000000}"/>
          </ac:spMkLst>
        </pc:spChg>
        <pc:spChg chg="del">
          <ac:chgData name="Christel Maes" userId="7e61469a-7c21-464c-bace-a1bda262211a" providerId="ADAL" clId="{16E42FDF-2212-45DB-B41B-EF2D53AC138C}" dt="2020-03-10T12:00:18.757" v="241" actId="478"/>
          <ac:spMkLst>
            <pc:docMk/>
            <pc:sldMk cId="150046510" sldId="401"/>
            <ac:spMk id="14" creationId="{00000000-0000-0000-0000-000000000000}"/>
          </ac:spMkLst>
        </pc:spChg>
        <pc:spChg chg="del">
          <ac:chgData name="Christel Maes" userId="7e61469a-7c21-464c-bace-a1bda262211a" providerId="ADAL" clId="{16E42FDF-2212-45DB-B41B-EF2D53AC138C}" dt="2020-03-10T12:01:13.621" v="253" actId="478"/>
          <ac:spMkLst>
            <pc:docMk/>
            <pc:sldMk cId="150046510" sldId="401"/>
            <ac:spMk id="15" creationId="{00000000-0000-0000-0000-000000000000}"/>
          </ac:spMkLst>
        </pc:spChg>
      </pc:sldChg>
      <pc:sldChg chg="addSp delSp modSp">
        <pc:chgData name="Christel Maes" userId="7e61469a-7c21-464c-bace-a1bda262211a" providerId="ADAL" clId="{16E42FDF-2212-45DB-B41B-EF2D53AC138C}" dt="2020-03-10T12:05:14.746" v="288" actId="2711"/>
        <pc:sldMkLst>
          <pc:docMk/>
          <pc:sldMk cId="1456187511" sldId="402"/>
        </pc:sldMkLst>
        <pc:spChg chg="mod">
          <ac:chgData name="Christel Maes" userId="7e61469a-7c21-464c-bace-a1bda262211a" providerId="ADAL" clId="{16E42FDF-2212-45DB-B41B-EF2D53AC138C}" dt="2020-03-10T12:05:14.746" v="288" actId="2711"/>
          <ac:spMkLst>
            <pc:docMk/>
            <pc:sldMk cId="1456187511" sldId="402"/>
            <ac:spMk id="3" creationId="{D1469E8F-5700-471E-8AA9-2AE764073725}"/>
          </ac:spMkLst>
        </pc:spChg>
        <pc:spChg chg="add del mod">
          <ac:chgData name="Christel Maes" userId="7e61469a-7c21-464c-bace-a1bda262211a" providerId="ADAL" clId="{16E42FDF-2212-45DB-B41B-EF2D53AC138C}" dt="2020-03-10T12:03:44.860" v="259" actId="478"/>
          <ac:spMkLst>
            <pc:docMk/>
            <pc:sldMk cId="1456187511" sldId="402"/>
            <ac:spMk id="5" creationId="{2C35F77D-7E53-40C9-985D-879972F3A494}"/>
          </ac:spMkLst>
        </pc:spChg>
        <pc:spChg chg="del mod">
          <ac:chgData name="Christel Maes" userId="7e61469a-7c21-464c-bace-a1bda262211a" providerId="ADAL" clId="{16E42FDF-2212-45DB-B41B-EF2D53AC138C}" dt="2020-03-10T12:04:03.350" v="264" actId="478"/>
          <ac:spMkLst>
            <pc:docMk/>
            <pc:sldMk cId="1456187511" sldId="402"/>
            <ac:spMk id="6" creationId="{00000000-0000-0000-0000-000000000000}"/>
          </ac:spMkLst>
        </pc:spChg>
        <pc:spChg chg="add mod">
          <ac:chgData name="Christel Maes" userId="7e61469a-7c21-464c-bace-a1bda262211a" providerId="ADAL" clId="{16E42FDF-2212-45DB-B41B-EF2D53AC138C}" dt="2020-03-10T12:04:08.841" v="265" actId="1076"/>
          <ac:spMkLst>
            <pc:docMk/>
            <pc:sldMk cId="1456187511" sldId="402"/>
            <ac:spMk id="7" creationId="{C88EA9CD-837A-4480-9364-921CD9CD7FF3}"/>
          </ac:spMkLst>
        </pc:spChg>
        <pc:spChg chg="add mod">
          <ac:chgData name="Christel Maes" userId="7e61469a-7c21-464c-bace-a1bda262211a" providerId="ADAL" clId="{16E42FDF-2212-45DB-B41B-EF2D53AC138C}" dt="2020-03-10T12:04:47.929" v="285" actId="1076"/>
          <ac:spMkLst>
            <pc:docMk/>
            <pc:sldMk cId="1456187511" sldId="402"/>
            <ac:spMk id="10" creationId="{ECE05047-6D1A-4973-BD4C-782A51FE070D}"/>
          </ac:spMkLst>
        </pc:spChg>
        <pc:spChg chg="del">
          <ac:chgData name="Christel Maes" userId="7e61469a-7c21-464c-bace-a1bda262211a" providerId="ADAL" clId="{16E42FDF-2212-45DB-B41B-EF2D53AC138C}" dt="2020-03-10T12:04:42.636" v="284" actId="478"/>
          <ac:spMkLst>
            <pc:docMk/>
            <pc:sldMk cId="1456187511" sldId="402"/>
            <ac:spMk id="11" creationId="{00000000-0000-0000-0000-000000000000}"/>
          </ac:spMkLst>
        </pc:spChg>
      </pc:sldChg>
      <pc:sldChg chg="addSp delSp modSp">
        <pc:chgData name="Christel Maes" userId="7e61469a-7c21-464c-bace-a1bda262211a" providerId="ADAL" clId="{16E42FDF-2212-45DB-B41B-EF2D53AC138C}" dt="2020-03-10T12:12:23.154" v="379" actId="20577"/>
        <pc:sldMkLst>
          <pc:docMk/>
          <pc:sldMk cId="2026055494" sldId="403"/>
        </pc:sldMkLst>
        <pc:spChg chg="del mod">
          <ac:chgData name="Christel Maes" userId="7e61469a-7c21-464c-bace-a1bda262211a" providerId="ADAL" clId="{16E42FDF-2212-45DB-B41B-EF2D53AC138C}" dt="2020-03-10T12:11:47.561" v="372" actId="478"/>
          <ac:spMkLst>
            <pc:docMk/>
            <pc:sldMk cId="2026055494" sldId="403"/>
            <ac:spMk id="3" creationId="{00000000-0000-0000-0000-000000000000}"/>
          </ac:spMkLst>
        </pc:spChg>
        <pc:spChg chg="mod">
          <ac:chgData name="Christel Maes" userId="7e61469a-7c21-464c-bace-a1bda262211a" providerId="ADAL" clId="{16E42FDF-2212-45DB-B41B-EF2D53AC138C}" dt="2020-03-10T12:12:23.154" v="379" actId="20577"/>
          <ac:spMkLst>
            <pc:docMk/>
            <pc:sldMk cId="2026055494" sldId="403"/>
            <ac:spMk id="5" creationId="{00000000-0000-0000-0000-000000000000}"/>
          </ac:spMkLst>
        </pc:spChg>
        <pc:spChg chg="add mod">
          <ac:chgData name="Christel Maes" userId="7e61469a-7c21-464c-bace-a1bda262211a" providerId="ADAL" clId="{16E42FDF-2212-45DB-B41B-EF2D53AC138C}" dt="2020-03-10T12:11:59.716" v="376" actId="1076"/>
          <ac:spMkLst>
            <pc:docMk/>
            <pc:sldMk cId="2026055494" sldId="403"/>
            <ac:spMk id="6" creationId="{1E5BA753-569E-426D-87D5-F7D81849D3D4}"/>
          </ac:spMkLst>
        </pc:spChg>
        <pc:spChg chg="mod">
          <ac:chgData name="Christel Maes" userId="7e61469a-7c21-464c-bace-a1bda262211a" providerId="ADAL" clId="{16E42FDF-2212-45DB-B41B-EF2D53AC138C}" dt="2020-03-10T12:12:02.040" v="377" actId="1076"/>
          <ac:spMkLst>
            <pc:docMk/>
            <pc:sldMk cId="2026055494" sldId="403"/>
            <ac:spMk id="8" creationId="{09A237D9-C660-4DEE-939C-FF2D7595DFC3}"/>
          </ac:spMkLst>
        </pc:spChg>
      </pc:sldChg>
      <pc:sldChg chg="addSp delSp modSp">
        <pc:chgData name="Christel Maes" userId="7e61469a-7c21-464c-bace-a1bda262211a" providerId="ADAL" clId="{16E42FDF-2212-45DB-B41B-EF2D53AC138C}" dt="2020-03-10T12:14:56.224" v="391" actId="1076"/>
        <pc:sldMkLst>
          <pc:docMk/>
          <pc:sldMk cId="1682296062" sldId="404"/>
        </pc:sldMkLst>
        <pc:spChg chg="del">
          <ac:chgData name="Christel Maes" userId="7e61469a-7c21-464c-bace-a1bda262211a" providerId="ADAL" clId="{16E42FDF-2212-45DB-B41B-EF2D53AC138C}" dt="2020-03-10T12:14:51.447" v="390" actId="478"/>
          <ac:spMkLst>
            <pc:docMk/>
            <pc:sldMk cId="1682296062" sldId="404"/>
            <ac:spMk id="5" creationId="{9A0F647F-191B-48AB-A39A-580063FB2A15}"/>
          </ac:spMkLst>
        </pc:spChg>
        <pc:spChg chg="add mod">
          <ac:chgData name="Christel Maes" userId="7e61469a-7c21-464c-bace-a1bda262211a" providerId="ADAL" clId="{16E42FDF-2212-45DB-B41B-EF2D53AC138C}" dt="2020-03-10T12:14:56.224" v="391" actId="1076"/>
          <ac:spMkLst>
            <pc:docMk/>
            <pc:sldMk cId="1682296062" sldId="404"/>
            <ac:spMk id="6" creationId="{C2268152-46AF-4E5C-8DEA-34BAE90E8383}"/>
          </ac:spMkLst>
        </pc:spChg>
        <pc:spChg chg="mod">
          <ac:chgData name="Christel Maes" userId="7e61469a-7c21-464c-bace-a1bda262211a" providerId="ADAL" clId="{16E42FDF-2212-45DB-B41B-EF2D53AC138C}" dt="2020-03-10T12:13:02.326" v="387" actId="20577"/>
          <ac:spMkLst>
            <pc:docMk/>
            <pc:sldMk cId="1682296062" sldId="404"/>
            <ac:spMk id="23" creationId="{547FDDC2-2A94-4ECD-961E-2C945524A587}"/>
          </ac:spMkLst>
        </pc:spChg>
      </pc:sldChg>
      <pc:sldChg chg="addSp delSp modSp modAnim">
        <pc:chgData name="Christel Maes" userId="7e61469a-7c21-464c-bace-a1bda262211a" providerId="ADAL" clId="{16E42FDF-2212-45DB-B41B-EF2D53AC138C}" dt="2020-03-10T12:22:03.784" v="456"/>
        <pc:sldMkLst>
          <pc:docMk/>
          <pc:sldMk cId="1242255682" sldId="405"/>
        </pc:sldMkLst>
        <pc:spChg chg="mod">
          <ac:chgData name="Christel Maes" userId="7e61469a-7c21-464c-bace-a1bda262211a" providerId="ADAL" clId="{16E42FDF-2212-45DB-B41B-EF2D53AC138C}" dt="2020-03-10T12:16:09.655" v="406" actId="12"/>
          <ac:spMkLst>
            <pc:docMk/>
            <pc:sldMk cId="1242255682" sldId="405"/>
            <ac:spMk id="3" creationId="{D1469E8F-5700-471E-8AA9-2AE764073725}"/>
          </ac:spMkLst>
        </pc:spChg>
        <pc:spChg chg="del mod">
          <ac:chgData name="Christel Maes" userId="7e61469a-7c21-464c-bace-a1bda262211a" providerId="ADAL" clId="{16E42FDF-2212-45DB-B41B-EF2D53AC138C}" dt="2020-03-10T11:53:47.481" v="204" actId="478"/>
          <ac:spMkLst>
            <pc:docMk/>
            <pc:sldMk cId="1242255682" sldId="405"/>
            <ac:spMk id="5" creationId="{71AAF5E0-0917-44C4-8F83-F738F55132FF}"/>
          </ac:spMkLst>
        </pc:spChg>
        <pc:spChg chg="add mod">
          <ac:chgData name="Christel Maes" userId="7e61469a-7c21-464c-bace-a1bda262211a" providerId="ADAL" clId="{16E42FDF-2212-45DB-B41B-EF2D53AC138C}" dt="2020-03-10T12:16:07.546" v="405" actId="1076"/>
          <ac:spMkLst>
            <pc:docMk/>
            <pc:sldMk cId="1242255682" sldId="405"/>
            <ac:spMk id="7" creationId="{9FE3AE91-84BC-4AA4-8D54-45E08D466F34}"/>
          </ac:spMkLst>
        </pc:spChg>
        <pc:spChg chg="mod">
          <ac:chgData name="Christel Maes" userId="7e61469a-7c21-464c-bace-a1bda262211a" providerId="ADAL" clId="{16E42FDF-2212-45DB-B41B-EF2D53AC138C}" dt="2020-03-10T12:16:27.780" v="410" actId="14100"/>
          <ac:spMkLst>
            <pc:docMk/>
            <pc:sldMk cId="1242255682" sldId="405"/>
            <ac:spMk id="8" creationId="{4A95CF93-5499-4492-BC5B-98060CB46FCC}"/>
          </ac:spMkLst>
        </pc:spChg>
        <pc:spChg chg="del mod">
          <ac:chgData name="Christel Maes" userId="7e61469a-7c21-464c-bace-a1bda262211a" providerId="ADAL" clId="{16E42FDF-2212-45DB-B41B-EF2D53AC138C}" dt="2020-03-10T11:53:45.529" v="203" actId="478"/>
          <ac:spMkLst>
            <pc:docMk/>
            <pc:sldMk cId="1242255682" sldId="405"/>
            <ac:spMk id="9" creationId="{D5FD404E-9D6E-46E3-824B-143EE3F8E764}"/>
          </ac:spMkLst>
        </pc:spChg>
        <pc:picChg chg="mod">
          <ac:chgData name="Christel Maes" userId="7e61469a-7c21-464c-bace-a1bda262211a" providerId="ADAL" clId="{16E42FDF-2212-45DB-B41B-EF2D53AC138C}" dt="2020-03-10T12:16:04.578" v="404" actId="1076"/>
          <ac:picMkLst>
            <pc:docMk/>
            <pc:sldMk cId="1242255682" sldId="405"/>
            <ac:picMk id="6" creationId="{93A114A2-FFC5-42E3-AA69-DDADBFB3F71C}"/>
          </ac:picMkLst>
        </pc:picChg>
      </pc:sldChg>
      <pc:sldChg chg="addSp delSp modSp delAnim modAnim">
        <pc:chgData name="Christel Maes" userId="7e61469a-7c21-464c-bace-a1bda262211a" providerId="ADAL" clId="{16E42FDF-2212-45DB-B41B-EF2D53AC138C}" dt="2020-03-10T12:23:55.067" v="473" actId="208"/>
        <pc:sldMkLst>
          <pc:docMk/>
          <pc:sldMk cId="381192279" sldId="406"/>
        </pc:sldMkLst>
        <pc:spChg chg="mod">
          <ac:chgData name="Christel Maes" userId="7e61469a-7c21-464c-bace-a1bda262211a" providerId="ADAL" clId="{16E42FDF-2212-45DB-B41B-EF2D53AC138C}" dt="2020-03-10T12:21:04.147" v="455" actId="6549"/>
          <ac:spMkLst>
            <pc:docMk/>
            <pc:sldMk cId="381192279" sldId="406"/>
            <ac:spMk id="3" creationId="{D1469E8F-5700-471E-8AA9-2AE764073725}"/>
          </ac:spMkLst>
        </pc:spChg>
        <pc:spChg chg="del">
          <ac:chgData name="Christel Maes" userId="7e61469a-7c21-464c-bace-a1bda262211a" providerId="ADAL" clId="{16E42FDF-2212-45DB-B41B-EF2D53AC138C}" dt="2020-03-10T12:19:15.237" v="416" actId="478"/>
          <ac:spMkLst>
            <pc:docMk/>
            <pc:sldMk cId="381192279" sldId="406"/>
            <ac:spMk id="5" creationId="{71AAF5E0-0917-44C4-8F83-F738F55132FF}"/>
          </ac:spMkLst>
        </pc:spChg>
        <pc:spChg chg="mod">
          <ac:chgData name="Christel Maes" userId="7e61469a-7c21-464c-bace-a1bda262211a" providerId="ADAL" clId="{16E42FDF-2212-45DB-B41B-EF2D53AC138C}" dt="2020-03-10T12:20:46.251" v="452" actId="1076"/>
          <ac:spMkLst>
            <pc:docMk/>
            <pc:sldMk cId="381192279" sldId="406"/>
            <ac:spMk id="8" creationId="{4A95CF93-5499-4492-BC5B-98060CB46FCC}"/>
          </ac:spMkLst>
        </pc:spChg>
        <pc:spChg chg="del">
          <ac:chgData name="Christel Maes" userId="7e61469a-7c21-464c-bace-a1bda262211a" providerId="ADAL" clId="{16E42FDF-2212-45DB-B41B-EF2D53AC138C}" dt="2020-03-10T12:19:13.869" v="415" actId="478"/>
          <ac:spMkLst>
            <pc:docMk/>
            <pc:sldMk cId="381192279" sldId="406"/>
            <ac:spMk id="9" creationId="{E17982A6-6A88-4B2D-94DA-0FDDC77F1C3D}"/>
          </ac:spMkLst>
        </pc:spChg>
        <pc:spChg chg="del">
          <ac:chgData name="Christel Maes" userId="7e61469a-7c21-464c-bace-a1bda262211a" providerId="ADAL" clId="{16E42FDF-2212-45DB-B41B-EF2D53AC138C}" dt="2020-03-10T12:19:12.455" v="414" actId="478"/>
          <ac:spMkLst>
            <pc:docMk/>
            <pc:sldMk cId="381192279" sldId="406"/>
            <ac:spMk id="10" creationId="{41D8B021-40CF-4718-812F-3B279873879D}"/>
          </ac:spMkLst>
        </pc:spChg>
        <pc:spChg chg="mod">
          <ac:chgData name="Christel Maes" userId="7e61469a-7c21-464c-bace-a1bda262211a" providerId="ADAL" clId="{16E42FDF-2212-45DB-B41B-EF2D53AC138C}" dt="2020-03-10T12:20:42.929" v="451" actId="1076"/>
          <ac:spMkLst>
            <pc:docMk/>
            <pc:sldMk cId="381192279" sldId="406"/>
            <ac:spMk id="11" creationId="{17AEF5ED-A975-4E79-83BE-E916D131CFE1}"/>
          </ac:spMkLst>
        </pc:spChg>
        <pc:spChg chg="add mod">
          <ac:chgData name="Christel Maes" userId="7e61469a-7c21-464c-bace-a1bda262211a" providerId="ADAL" clId="{16E42FDF-2212-45DB-B41B-EF2D53AC138C}" dt="2020-03-10T12:19:44.139" v="421" actId="207"/>
          <ac:spMkLst>
            <pc:docMk/>
            <pc:sldMk cId="381192279" sldId="406"/>
            <ac:spMk id="12" creationId="{75958047-C852-4641-974F-912F744A146C}"/>
          </ac:spMkLst>
        </pc:spChg>
        <pc:picChg chg="del">
          <ac:chgData name="Christel Maes" userId="7e61469a-7c21-464c-bace-a1bda262211a" providerId="ADAL" clId="{16E42FDF-2212-45DB-B41B-EF2D53AC138C}" dt="2020-03-10T12:19:08.389" v="413" actId="478"/>
          <ac:picMkLst>
            <pc:docMk/>
            <pc:sldMk cId="381192279" sldId="406"/>
            <ac:picMk id="6" creationId="{93A114A2-FFC5-42E3-AA69-DDADBFB3F71C}"/>
          </ac:picMkLst>
        </pc:picChg>
        <pc:picChg chg="add mod">
          <ac:chgData name="Christel Maes" userId="7e61469a-7c21-464c-bace-a1bda262211a" providerId="ADAL" clId="{16E42FDF-2212-45DB-B41B-EF2D53AC138C}" dt="2020-03-10T12:23:55.067" v="473" actId="208"/>
          <ac:picMkLst>
            <pc:docMk/>
            <pc:sldMk cId="381192279" sldId="406"/>
            <ac:picMk id="7" creationId="{2B2B5236-5944-498C-BCB2-D15D2B81E9C1}"/>
          </ac:picMkLst>
        </pc:picChg>
      </pc:sldChg>
      <pc:sldChg chg="addSp delSp modSp modAnim">
        <pc:chgData name="Christel Maes" userId="7e61469a-7c21-464c-bace-a1bda262211a" providerId="ADAL" clId="{16E42FDF-2212-45DB-B41B-EF2D53AC138C}" dt="2020-03-10T12:23:50.130" v="472" actId="208"/>
        <pc:sldMkLst>
          <pc:docMk/>
          <pc:sldMk cId="908991994" sldId="407"/>
        </pc:sldMkLst>
        <pc:spChg chg="add mod">
          <ac:chgData name="Christel Maes" userId="7e61469a-7c21-464c-bace-a1bda262211a" providerId="ADAL" clId="{16E42FDF-2212-45DB-B41B-EF2D53AC138C}" dt="2020-03-10T12:23:39.479" v="471" actId="207"/>
          <ac:spMkLst>
            <pc:docMk/>
            <pc:sldMk cId="908991994" sldId="407"/>
            <ac:spMk id="5" creationId="{40869210-B5DA-4F0F-8E3C-D81D9F76609F}"/>
          </ac:spMkLst>
        </pc:spChg>
        <pc:spChg chg="mod">
          <ac:chgData name="Christel Maes" userId="7e61469a-7c21-464c-bace-a1bda262211a" providerId="ADAL" clId="{16E42FDF-2212-45DB-B41B-EF2D53AC138C}" dt="2020-03-10T12:23:30.163" v="468" actId="1076"/>
          <ac:spMkLst>
            <pc:docMk/>
            <pc:sldMk cId="908991994" sldId="407"/>
            <ac:spMk id="9" creationId="{17AEF5ED-A975-4E79-83BE-E916D131CFE1}"/>
          </ac:spMkLst>
        </pc:spChg>
        <pc:spChg chg="del">
          <ac:chgData name="Christel Maes" userId="7e61469a-7c21-464c-bace-a1bda262211a" providerId="ADAL" clId="{16E42FDF-2212-45DB-B41B-EF2D53AC138C}" dt="2020-03-10T12:22:52.957" v="461" actId="478"/>
          <ac:spMkLst>
            <pc:docMk/>
            <pc:sldMk cId="908991994" sldId="407"/>
            <ac:spMk id="12" creationId="{00000000-0000-0000-0000-000000000000}"/>
          </ac:spMkLst>
        </pc:spChg>
        <pc:picChg chg="mod">
          <ac:chgData name="Christel Maes" userId="7e61469a-7c21-464c-bace-a1bda262211a" providerId="ADAL" clId="{16E42FDF-2212-45DB-B41B-EF2D53AC138C}" dt="2020-03-10T12:23:50.130" v="472" actId="208"/>
          <ac:picMkLst>
            <pc:docMk/>
            <pc:sldMk cId="908991994" sldId="407"/>
            <ac:picMk id="16" creationId="{00000000-0000-0000-0000-000000000000}"/>
          </ac:picMkLst>
        </pc:picChg>
      </pc:sldChg>
      <pc:sldChg chg="addSp delSp modSp delAnim">
        <pc:chgData name="Christel Maes" userId="7e61469a-7c21-464c-bace-a1bda262211a" providerId="ADAL" clId="{16E42FDF-2212-45DB-B41B-EF2D53AC138C}" dt="2020-03-10T12:27:45.301" v="552" actId="20577"/>
        <pc:sldMkLst>
          <pc:docMk/>
          <pc:sldMk cId="1515343629" sldId="408"/>
        </pc:sldMkLst>
        <pc:spChg chg="mod">
          <ac:chgData name="Christel Maes" userId="7e61469a-7c21-464c-bace-a1bda262211a" providerId="ADAL" clId="{16E42FDF-2212-45DB-B41B-EF2D53AC138C}" dt="2020-03-10T12:24:33.959" v="497" actId="207"/>
          <ac:spMkLst>
            <pc:docMk/>
            <pc:sldMk cId="1515343629" sldId="408"/>
            <ac:spMk id="3" creationId="{CCEBE423-475B-427C-BEE5-576E52FD0800}"/>
          </ac:spMkLst>
        </pc:spChg>
        <pc:spChg chg="del">
          <ac:chgData name="Christel Maes" userId="7e61469a-7c21-464c-bace-a1bda262211a" providerId="ADAL" clId="{16E42FDF-2212-45DB-B41B-EF2D53AC138C}" dt="2020-03-10T12:26:59.005" v="505" actId="478"/>
          <ac:spMkLst>
            <pc:docMk/>
            <pc:sldMk cId="1515343629" sldId="408"/>
            <ac:spMk id="5" creationId="{9A0F647F-191B-48AB-A39A-580063FB2A15}"/>
          </ac:spMkLst>
        </pc:spChg>
        <pc:spChg chg="add del">
          <ac:chgData name="Christel Maes" userId="7e61469a-7c21-464c-bace-a1bda262211a" providerId="ADAL" clId="{16E42FDF-2212-45DB-B41B-EF2D53AC138C}" dt="2020-03-10T12:26:30.557" v="500"/>
          <ac:spMkLst>
            <pc:docMk/>
            <pc:sldMk cId="1515343629" sldId="408"/>
            <ac:spMk id="10" creationId="{B702928B-26FF-441C-B67F-13C28A2A54BC}"/>
          </ac:spMkLst>
        </pc:spChg>
        <pc:spChg chg="add mod">
          <ac:chgData name="Christel Maes" userId="7e61469a-7c21-464c-bace-a1bda262211a" providerId="ADAL" clId="{16E42FDF-2212-45DB-B41B-EF2D53AC138C}" dt="2020-03-10T12:27:30.705" v="541" actId="207"/>
          <ac:spMkLst>
            <pc:docMk/>
            <pc:sldMk cId="1515343629" sldId="408"/>
            <ac:spMk id="15" creationId="{F75B1871-FAB4-4BF1-901A-FF975702F340}"/>
          </ac:spMkLst>
        </pc:spChg>
        <pc:spChg chg="mod">
          <ac:chgData name="Christel Maes" userId="7e61469a-7c21-464c-bace-a1bda262211a" providerId="ADAL" clId="{16E42FDF-2212-45DB-B41B-EF2D53AC138C}" dt="2020-03-10T12:27:45.301" v="552" actId="20577"/>
          <ac:spMkLst>
            <pc:docMk/>
            <pc:sldMk cId="1515343629" sldId="408"/>
            <ac:spMk id="23" creationId="{547FDDC2-2A94-4ECD-961E-2C945524A587}"/>
          </ac:spMkLst>
        </pc:spChg>
        <pc:picChg chg="del">
          <ac:chgData name="Christel Maes" userId="7e61469a-7c21-464c-bace-a1bda262211a" providerId="ADAL" clId="{16E42FDF-2212-45DB-B41B-EF2D53AC138C}" dt="2020-03-10T12:26:26.361" v="498" actId="478"/>
          <ac:picMkLst>
            <pc:docMk/>
            <pc:sldMk cId="1515343629" sldId="408"/>
            <ac:picMk id="6" creationId="{C3B3C1B6-EF96-45A0-A00F-294CD97BB57A}"/>
          </ac:picMkLst>
        </pc:picChg>
        <pc:picChg chg="add mod">
          <ac:chgData name="Christel Maes" userId="7e61469a-7c21-464c-bace-a1bda262211a" providerId="ADAL" clId="{16E42FDF-2212-45DB-B41B-EF2D53AC138C}" dt="2020-03-10T12:27:39.515" v="544" actId="1076"/>
          <ac:picMkLst>
            <pc:docMk/>
            <pc:sldMk cId="1515343629" sldId="408"/>
            <ac:picMk id="14" creationId="{12519E07-E70F-48A8-80DE-E2C66075E589}"/>
          </ac:picMkLst>
        </pc:picChg>
        <pc:picChg chg="mod">
          <ac:chgData name="Christel Maes" userId="7e61469a-7c21-464c-bace-a1bda262211a" providerId="ADAL" clId="{16E42FDF-2212-45DB-B41B-EF2D53AC138C}" dt="2020-03-10T12:27:26.740" v="540" actId="1037"/>
          <ac:picMkLst>
            <pc:docMk/>
            <pc:sldMk cId="1515343629" sldId="408"/>
            <ac:picMk id="50" creationId="{42613274-EEDA-4F7A-ACEF-327C21B29B8D}"/>
          </ac:picMkLst>
        </pc:picChg>
        <pc:cxnChg chg="mod">
          <ac:chgData name="Christel Maes" userId="7e61469a-7c21-464c-bace-a1bda262211a" providerId="ADAL" clId="{16E42FDF-2212-45DB-B41B-EF2D53AC138C}" dt="2020-03-10T12:27:26.740" v="540" actId="1037"/>
          <ac:cxnSpMkLst>
            <pc:docMk/>
            <pc:sldMk cId="1515343629" sldId="408"/>
            <ac:cxnSpMk id="11" creationId="{B28E6832-A145-40FF-9D25-853048F7E50B}"/>
          </ac:cxnSpMkLst>
        </pc:cxnChg>
      </pc:sldChg>
      <pc:sldChg chg="addSp delSp modSp">
        <pc:chgData name="Christel Maes" userId="7e61469a-7c21-464c-bace-a1bda262211a" providerId="ADAL" clId="{16E42FDF-2212-45DB-B41B-EF2D53AC138C}" dt="2020-03-10T14:41:23.618" v="572" actId="207"/>
        <pc:sldMkLst>
          <pc:docMk/>
          <pc:sldMk cId="1841263431" sldId="410"/>
        </pc:sldMkLst>
        <pc:spChg chg="add del mod">
          <ac:chgData name="Christel Maes" userId="7e61469a-7c21-464c-bace-a1bda262211a" providerId="ADAL" clId="{16E42FDF-2212-45DB-B41B-EF2D53AC138C}" dt="2020-03-10T14:41:03.385" v="567" actId="478"/>
          <ac:spMkLst>
            <pc:docMk/>
            <pc:sldMk cId="1841263431" sldId="410"/>
            <ac:spMk id="3" creationId="{F61820C0-B255-4911-8559-DE63615CC58F}"/>
          </ac:spMkLst>
        </pc:spChg>
        <pc:spChg chg="del">
          <ac:chgData name="Christel Maes" userId="7e61469a-7c21-464c-bace-a1bda262211a" providerId="ADAL" clId="{16E42FDF-2212-45DB-B41B-EF2D53AC138C}" dt="2020-03-10T12:30:01.559" v="553" actId="478"/>
          <ac:spMkLst>
            <pc:docMk/>
            <pc:sldMk cId="1841263431" sldId="410"/>
            <ac:spMk id="5" creationId="{DC913368-05E9-4439-9BB5-B86DC986FA77}"/>
          </ac:spMkLst>
        </pc:spChg>
        <pc:spChg chg="mod">
          <ac:chgData name="Christel Maes" userId="7e61469a-7c21-464c-bace-a1bda262211a" providerId="ADAL" clId="{16E42FDF-2212-45DB-B41B-EF2D53AC138C}" dt="2020-03-10T14:41:11.935" v="569" actId="1076"/>
          <ac:spMkLst>
            <pc:docMk/>
            <pc:sldMk cId="1841263431" sldId="410"/>
            <ac:spMk id="6" creationId="{865EC756-91D9-4BB0-B0CC-5483931E9C46}"/>
          </ac:spMkLst>
        </pc:spChg>
        <pc:spChg chg="mod">
          <ac:chgData name="Christel Maes" userId="7e61469a-7c21-464c-bace-a1bda262211a" providerId="ADAL" clId="{16E42FDF-2212-45DB-B41B-EF2D53AC138C}" dt="2020-03-10T14:41:17.035" v="571" actId="14100"/>
          <ac:spMkLst>
            <pc:docMk/>
            <pc:sldMk cId="1841263431" sldId="410"/>
            <ac:spMk id="7" creationId="{5FB55A2B-D5EC-403F-8B99-B244F8E6178C}"/>
          </ac:spMkLst>
        </pc:spChg>
        <pc:spChg chg="mod">
          <ac:chgData name="Christel Maes" userId="7e61469a-7c21-464c-bace-a1bda262211a" providerId="ADAL" clId="{16E42FDF-2212-45DB-B41B-EF2D53AC138C}" dt="2020-03-10T14:41:23.618" v="572" actId="207"/>
          <ac:spMkLst>
            <pc:docMk/>
            <pc:sldMk cId="1841263431" sldId="410"/>
            <ac:spMk id="8" creationId="{62F91871-61FC-4CCC-BFA9-B50E32725498}"/>
          </ac:spMkLst>
        </pc:spChg>
        <pc:spChg chg="add mod">
          <ac:chgData name="Christel Maes" userId="7e61469a-7c21-464c-bace-a1bda262211a" providerId="ADAL" clId="{16E42FDF-2212-45DB-B41B-EF2D53AC138C}" dt="2020-03-10T14:41:09.662" v="568" actId="403"/>
          <ac:spMkLst>
            <pc:docMk/>
            <pc:sldMk cId="1841263431" sldId="410"/>
            <ac:spMk id="9" creationId="{122C0D89-9471-4005-B4D6-4701A30936F2}"/>
          </ac:spMkLst>
        </pc:spChg>
      </pc:sldChg>
      <pc:sldChg chg="addSp delSp modSp">
        <pc:chgData name="Christel Maes" userId="7e61469a-7c21-464c-bace-a1bda262211a" providerId="ADAL" clId="{16E42FDF-2212-45DB-B41B-EF2D53AC138C}" dt="2020-03-10T14:43:43.703" v="620" actId="1076"/>
        <pc:sldMkLst>
          <pc:docMk/>
          <pc:sldMk cId="3349740050" sldId="411"/>
        </pc:sldMkLst>
        <pc:spChg chg="mod">
          <ac:chgData name="Christel Maes" userId="7e61469a-7c21-464c-bace-a1bda262211a" providerId="ADAL" clId="{16E42FDF-2212-45DB-B41B-EF2D53AC138C}" dt="2020-03-10T14:43:34.374" v="618" actId="20577"/>
          <ac:spMkLst>
            <pc:docMk/>
            <pc:sldMk cId="3349740050" sldId="411"/>
            <ac:spMk id="2" creationId="{B1EAB1FD-8FAF-4BA8-ADFA-C66435FAB35C}"/>
          </ac:spMkLst>
        </pc:spChg>
        <pc:spChg chg="add mod">
          <ac:chgData name="Christel Maes" userId="7e61469a-7c21-464c-bace-a1bda262211a" providerId="ADAL" clId="{16E42FDF-2212-45DB-B41B-EF2D53AC138C}" dt="2020-03-10T14:43:43.703" v="620" actId="1076"/>
          <ac:spMkLst>
            <pc:docMk/>
            <pc:sldMk cId="3349740050" sldId="411"/>
            <ac:spMk id="3" creationId="{032CD1D9-3483-4D5A-8F53-31A9388F9983}"/>
          </ac:spMkLst>
        </pc:spChg>
        <pc:spChg chg="del">
          <ac:chgData name="Christel Maes" userId="7e61469a-7c21-464c-bace-a1bda262211a" providerId="ADAL" clId="{16E42FDF-2212-45DB-B41B-EF2D53AC138C}" dt="2020-03-10T14:43:27.945" v="613" actId="478"/>
          <ac:spMkLst>
            <pc:docMk/>
            <pc:sldMk cId="3349740050" sldId="411"/>
            <ac:spMk id="5" creationId="{5BC55F27-2971-4A14-9755-473F929ADB03}"/>
          </ac:spMkLst>
        </pc:spChg>
        <pc:spChg chg="mod">
          <ac:chgData name="Christel Maes" userId="7e61469a-7c21-464c-bace-a1bda262211a" providerId="ADAL" clId="{16E42FDF-2212-45DB-B41B-EF2D53AC138C}" dt="2020-03-10T14:42:25.958" v="607" actId="20577"/>
          <ac:spMkLst>
            <pc:docMk/>
            <pc:sldMk cId="3349740050" sldId="411"/>
            <ac:spMk id="6" creationId="{313EFED1-DE39-4FD6-BD22-2A857321AE54}"/>
          </ac:spMkLst>
        </pc:spChg>
        <pc:spChg chg="mod">
          <ac:chgData name="Christel Maes" userId="7e61469a-7c21-464c-bace-a1bda262211a" providerId="ADAL" clId="{16E42FDF-2212-45DB-B41B-EF2D53AC138C}" dt="2020-03-10T14:43:02.725" v="612" actId="20577"/>
          <ac:spMkLst>
            <pc:docMk/>
            <pc:sldMk cId="3349740050" sldId="411"/>
            <ac:spMk id="7" creationId="{552BD681-7E70-4180-B608-D33C0E836321}"/>
          </ac:spMkLst>
        </pc:spChg>
      </pc:sldChg>
      <pc:sldChg chg="addSp delSp modSp">
        <pc:chgData name="Christel Maes" userId="7e61469a-7c21-464c-bace-a1bda262211a" providerId="ADAL" clId="{16E42FDF-2212-45DB-B41B-EF2D53AC138C}" dt="2020-03-10T14:45:25.893" v="641" actId="14100"/>
        <pc:sldMkLst>
          <pc:docMk/>
          <pc:sldMk cId="1520487891" sldId="412"/>
        </pc:sldMkLst>
        <pc:spChg chg="mod">
          <ac:chgData name="Christel Maes" userId="7e61469a-7c21-464c-bace-a1bda262211a" providerId="ADAL" clId="{16E42FDF-2212-45DB-B41B-EF2D53AC138C}" dt="2020-03-10T14:44:17.902" v="624" actId="20577"/>
          <ac:spMkLst>
            <pc:docMk/>
            <pc:sldMk cId="1520487891" sldId="412"/>
            <ac:spMk id="2" creationId="{B1EAB1FD-8FAF-4BA8-ADFA-C66435FAB35C}"/>
          </ac:spMkLst>
        </pc:spChg>
        <pc:spChg chg="add mod">
          <ac:chgData name="Christel Maes" userId="7e61469a-7c21-464c-bace-a1bda262211a" providerId="ADAL" clId="{16E42FDF-2212-45DB-B41B-EF2D53AC138C}" dt="2020-03-10T14:45:03.046" v="637" actId="1076"/>
          <ac:spMkLst>
            <pc:docMk/>
            <pc:sldMk cId="1520487891" sldId="412"/>
            <ac:spMk id="3" creationId="{32D241F1-75E1-4B93-907B-D0AEC90B78A8}"/>
          </ac:spMkLst>
        </pc:spChg>
        <pc:spChg chg="del">
          <ac:chgData name="Christel Maes" userId="7e61469a-7c21-464c-bace-a1bda262211a" providerId="ADAL" clId="{16E42FDF-2212-45DB-B41B-EF2D53AC138C}" dt="2020-03-10T14:44:51.587" v="634" actId="478"/>
          <ac:spMkLst>
            <pc:docMk/>
            <pc:sldMk cId="1520487891" sldId="412"/>
            <ac:spMk id="5" creationId="{5BC55F27-2971-4A14-9755-473F929ADB03}"/>
          </ac:spMkLst>
        </pc:spChg>
        <pc:spChg chg="mod">
          <ac:chgData name="Christel Maes" userId="7e61469a-7c21-464c-bace-a1bda262211a" providerId="ADAL" clId="{16E42FDF-2212-45DB-B41B-EF2D53AC138C}" dt="2020-03-10T14:44:37.211" v="633" actId="6549"/>
          <ac:spMkLst>
            <pc:docMk/>
            <pc:sldMk cId="1520487891" sldId="412"/>
            <ac:spMk id="6" creationId="{4B260472-D3F8-4DDD-8F65-AFECB9223496}"/>
          </ac:spMkLst>
        </pc:spChg>
        <pc:picChg chg="add mod">
          <ac:chgData name="Christel Maes" userId="7e61469a-7c21-464c-bace-a1bda262211a" providerId="ADAL" clId="{16E42FDF-2212-45DB-B41B-EF2D53AC138C}" dt="2020-03-10T14:45:25.893" v="641" actId="14100"/>
          <ac:picMkLst>
            <pc:docMk/>
            <pc:sldMk cId="1520487891" sldId="412"/>
            <ac:picMk id="7" creationId="{7C202CEC-66B9-43AA-8DAA-7F02B30C93C3}"/>
          </ac:picMkLst>
        </pc:picChg>
      </pc:sldChg>
      <pc:sldChg chg="addSp delSp modSp">
        <pc:chgData name="Christel Maes" userId="7e61469a-7c21-464c-bace-a1bda262211a" providerId="ADAL" clId="{16E42FDF-2212-45DB-B41B-EF2D53AC138C}" dt="2020-03-10T14:48:37.909" v="663" actId="14100"/>
        <pc:sldMkLst>
          <pc:docMk/>
          <pc:sldMk cId="3854847980" sldId="413"/>
        </pc:sldMkLst>
        <pc:spChg chg="mod">
          <ac:chgData name="Christel Maes" userId="7e61469a-7c21-464c-bace-a1bda262211a" providerId="ADAL" clId="{16E42FDF-2212-45DB-B41B-EF2D53AC138C}" dt="2020-03-10T14:47:42.075" v="647" actId="1076"/>
          <ac:spMkLst>
            <pc:docMk/>
            <pc:sldMk cId="3854847980" sldId="413"/>
            <ac:spMk id="6" creationId="{C4C46678-4447-42D6-AE33-6CAD8BF21407}"/>
          </ac:spMkLst>
        </pc:spChg>
        <pc:spChg chg="add mod">
          <ac:chgData name="Christel Maes" userId="7e61469a-7c21-464c-bace-a1bda262211a" providerId="ADAL" clId="{16E42FDF-2212-45DB-B41B-EF2D53AC138C}" dt="2020-03-10T14:48:37.909" v="663" actId="14100"/>
          <ac:spMkLst>
            <pc:docMk/>
            <pc:sldMk cId="3854847980" sldId="413"/>
            <ac:spMk id="8" creationId="{076B2989-0890-4B96-9806-4E2FF7AD61D7}"/>
          </ac:spMkLst>
        </pc:spChg>
        <pc:picChg chg="del">
          <ac:chgData name="Christel Maes" userId="7e61469a-7c21-464c-bace-a1bda262211a" providerId="ADAL" clId="{16E42FDF-2212-45DB-B41B-EF2D53AC138C}" dt="2020-03-10T14:47:24.259" v="642" actId="478"/>
          <ac:picMkLst>
            <pc:docMk/>
            <pc:sldMk cId="3854847980" sldId="413"/>
            <ac:picMk id="5" creationId="{2B72D17A-CE36-4336-B37A-EEAC542631BD}"/>
          </ac:picMkLst>
        </pc:picChg>
        <pc:picChg chg="add mod ord">
          <ac:chgData name="Christel Maes" userId="7e61469a-7c21-464c-bace-a1bda262211a" providerId="ADAL" clId="{16E42FDF-2212-45DB-B41B-EF2D53AC138C}" dt="2020-03-10T14:48:12.213" v="649" actId="1076"/>
          <ac:picMkLst>
            <pc:docMk/>
            <pc:sldMk cId="3854847980" sldId="413"/>
            <ac:picMk id="7" creationId="{69D4682D-B972-4830-86EA-85818F8E8C05}"/>
          </ac:picMkLst>
        </pc:picChg>
      </pc:sldChg>
      <pc:sldChg chg="addSp delSp modSp">
        <pc:chgData name="Christel Maes" userId="7e61469a-7c21-464c-bace-a1bda262211a" providerId="ADAL" clId="{16E42FDF-2212-45DB-B41B-EF2D53AC138C}" dt="2020-03-10T14:50:38.453" v="675" actId="1076"/>
        <pc:sldMkLst>
          <pc:docMk/>
          <pc:sldMk cId="3480970570" sldId="414"/>
        </pc:sldMkLst>
        <pc:spChg chg="mod topLvl">
          <ac:chgData name="Christel Maes" userId="7e61469a-7c21-464c-bace-a1bda262211a" providerId="ADAL" clId="{16E42FDF-2212-45DB-B41B-EF2D53AC138C}" dt="2020-03-10T14:50:33.804" v="674" actId="1076"/>
          <ac:spMkLst>
            <pc:docMk/>
            <pc:sldMk cId="3480970570" sldId="414"/>
            <ac:spMk id="5" creationId="{08A9DF84-0FA7-45F3-8EBA-0B4B74803864}"/>
          </ac:spMkLst>
        </pc:spChg>
        <pc:spChg chg="del">
          <ac:chgData name="Christel Maes" userId="7e61469a-7c21-464c-bace-a1bda262211a" providerId="ADAL" clId="{16E42FDF-2212-45DB-B41B-EF2D53AC138C}" dt="2020-03-10T14:49:50.022" v="667" actId="478"/>
          <ac:spMkLst>
            <pc:docMk/>
            <pc:sldMk cId="3480970570" sldId="414"/>
            <ac:spMk id="6" creationId="{C373D4AA-FD75-448D-84EA-7C0C1EA471A9}"/>
          </ac:spMkLst>
        </pc:spChg>
        <pc:spChg chg="add mod">
          <ac:chgData name="Christel Maes" userId="7e61469a-7c21-464c-bace-a1bda262211a" providerId="ADAL" clId="{16E42FDF-2212-45DB-B41B-EF2D53AC138C}" dt="2020-03-10T14:50:02.158" v="670" actId="207"/>
          <ac:spMkLst>
            <pc:docMk/>
            <pc:sldMk cId="3480970570" sldId="414"/>
            <ac:spMk id="7" creationId="{E3966A66-C4A1-4D13-B42B-2AC25243712A}"/>
          </ac:spMkLst>
        </pc:spChg>
        <pc:spChg chg="mod topLvl">
          <ac:chgData name="Christel Maes" userId="7e61469a-7c21-464c-bace-a1bda262211a" providerId="ADAL" clId="{16E42FDF-2212-45DB-B41B-EF2D53AC138C}" dt="2020-03-10T14:50:38.453" v="675" actId="1076"/>
          <ac:spMkLst>
            <pc:docMk/>
            <pc:sldMk cId="3480970570" sldId="414"/>
            <ac:spMk id="8" creationId="{600A0F70-6E76-4397-A9B1-0A8C75F116E6}"/>
          </ac:spMkLst>
        </pc:spChg>
        <pc:grpChg chg="del mod">
          <ac:chgData name="Christel Maes" userId="7e61469a-7c21-464c-bace-a1bda262211a" providerId="ADAL" clId="{16E42FDF-2212-45DB-B41B-EF2D53AC138C}" dt="2020-03-10T14:50:28.935" v="673" actId="165"/>
          <ac:grpSpMkLst>
            <pc:docMk/>
            <pc:sldMk cId="3480970570" sldId="414"/>
            <ac:grpSpMk id="9" creationId="{DCFDB93E-05A5-4999-ACD2-5CA1DEAAD0C5}"/>
          </ac:grpSpMkLst>
        </pc:grpChg>
      </pc:sldChg>
      <pc:sldChg chg="addSp delSp modSp">
        <pc:chgData name="Christel Maes" userId="7e61469a-7c21-464c-bace-a1bda262211a" providerId="ADAL" clId="{16E42FDF-2212-45DB-B41B-EF2D53AC138C}" dt="2020-03-10T14:57:01.611" v="695" actId="1076"/>
        <pc:sldMkLst>
          <pc:docMk/>
          <pc:sldMk cId="196390062" sldId="415"/>
        </pc:sldMkLst>
        <pc:spChg chg="mod">
          <ac:chgData name="Christel Maes" userId="7e61469a-7c21-464c-bace-a1bda262211a" providerId="ADAL" clId="{16E42FDF-2212-45DB-B41B-EF2D53AC138C}" dt="2020-03-10T14:50:53.474" v="681" actId="20577"/>
          <ac:spMkLst>
            <pc:docMk/>
            <pc:sldMk cId="196390062" sldId="415"/>
            <ac:spMk id="2" creationId="{7E4FA066-1573-4D75-B484-7F17F716DF2D}"/>
          </ac:spMkLst>
        </pc:spChg>
        <pc:spChg chg="mod">
          <ac:chgData name="Christel Maes" userId="7e61469a-7c21-464c-bace-a1bda262211a" providerId="ADAL" clId="{16E42FDF-2212-45DB-B41B-EF2D53AC138C}" dt="2020-03-10T14:51:45.600" v="691" actId="20577"/>
          <ac:spMkLst>
            <pc:docMk/>
            <pc:sldMk cId="196390062" sldId="415"/>
            <ac:spMk id="3" creationId="{12E1FE41-66BC-4C52-BB7A-A5C70E75B2B5}"/>
          </ac:spMkLst>
        </pc:spChg>
        <pc:spChg chg="del">
          <ac:chgData name="Christel Maes" userId="7e61469a-7c21-464c-bace-a1bda262211a" providerId="ADAL" clId="{16E42FDF-2212-45DB-B41B-EF2D53AC138C}" dt="2020-03-10T14:56:50.017" v="692" actId="478"/>
          <ac:spMkLst>
            <pc:docMk/>
            <pc:sldMk cId="196390062" sldId="415"/>
            <ac:spMk id="5" creationId="{F02BA70F-3093-4C6F-B071-989A6FDC7AAE}"/>
          </ac:spMkLst>
        </pc:spChg>
        <pc:spChg chg="add mod">
          <ac:chgData name="Christel Maes" userId="7e61469a-7c21-464c-bace-a1bda262211a" providerId="ADAL" clId="{16E42FDF-2212-45DB-B41B-EF2D53AC138C}" dt="2020-03-10T14:57:01.611" v="695" actId="1076"/>
          <ac:spMkLst>
            <pc:docMk/>
            <pc:sldMk cId="196390062" sldId="415"/>
            <ac:spMk id="6" creationId="{8106C89F-B508-43FC-8C78-669ACF5949F3}"/>
          </ac:spMkLst>
        </pc:spChg>
      </pc:sldChg>
      <pc:sldChg chg="modSp">
        <pc:chgData name="Christel Maes" userId="7e61469a-7c21-464c-bace-a1bda262211a" providerId="ADAL" clId="{16E42FDF-2212-45DB-B41B-EF2D53AC138C}" dt="2020-03-10T15:00:16.164" v="709" actId="207"/>
        <pc:sldMkLst>
          <pc:docMk/>
          <pc:sldMk cId="3982574100" sldId="416"/>
        </pc:sldMkLst>
        <pc:spChg chg="mod">
          <ac:chgData name="Christel Maes" userId="7e61469a-7c21-464c-bace-a1bda262211a" providerId="ADAL" clId="{16E42FDF-2212-45DB-B41B-EF2D53AC138C}" dt="2020-03-10T15:00:16.164" v="709" actId="207"/>
          <ac:spMkLst>
            <pc:docMk/>
            <pc:sldMk cId="3982574100" sldId="416"/>
            <ac:spMk id="2" creationId="{31AD6EFD-0C12-4E86-A7C7-895CFF3B746A}"/>
          </ac:spMkLst>
        </pc:spChg>
        <pc:spChg chg="mod">
          <ac:chgData name="Christel Maes" userId="7e61469a-7c21-464c-bace-a1bda262211a" providerId="ADAL" clId="{16E42FDF-2212-45DB-B41B-EF2D53AC138C}" dt="2020-03-10T14:57:30.805" v="702" actId="403"/>
          <ac:spMkLst>
            <pc:docMk/>
            <pc:sldMk cId="3982574100" sldId="416"/>
            <ac:spMk id="5" creationId="{6E335C26-E122-44A1-8AA6-6F9B00371A89}"/>
          </ac:spMkLst>
        </pc:spChg>
      </pc:sldChg>
      <pc:sldChg chg="addSp delSp modSp">
        <pc:chgData name="Christel Maes" userId="7e61469a-7c21-464c-bace-a1bda262211a" providerId="ADAL" clId="{16E42FDF-2212-45DB-B41B-EF2D53AC138C}" dt="2020-03-10T15:10:22.699" v="805" actId="1076"/>
        <pc:sldMkLst>
          <pc:docMk/>
          <pc:sldMk cId="3105006182" sldId="417"/>
        </pc:sldMkLst>
        <pc:spChg chg="mod">
          <ac:chgData name="Christel Maes" userId="7e61469a-7c21-464c-bace-a1bda262211a" providerId="ADAL" clId="{16E42FDF-2212-45DB-B41B-EF2D53AC138C}" dt="2020-03-10T15:01:12.250" v="736" actId="6549"/>
          <ac:spMkLst>
            <pc:docMk/>
            <pc:sldMk cId="3105006182" sldId="417"/>
            <ac:spMk id="2" creationId="{B86E07B5-A365-43D4-B330-6D9D6671D8D5}"/>
          </ac:spMkLst>
        </pc:spChg>
        <pc:spChg chg="mod">
          <ac:chgData name="Christel Maes" userId="7e61469a-7c21-464c-bace-a1bda262211a" providerId="ADAL" clId="{16E42FDF-2212-45DB-B41B-EF2D53AC138C}" dt="2020-03-10T15:04:30.346" v="776" actId="207"/>
          <ac:spMkLst>
            <pc:docMk/>
            <pc:sldMk cId="3105006182" sldId="417"/>
            <ac:spMk id="3" creationId="{7972B983-5A9D-46BE-8F91-0402A2126D1B}"/>
          </ac:spMkLst>
        </pc:spChg>
        <pc:spChg chg="del">
          <ac:chgData name="Christel Maes" userId="7e61469a-7c21-464c-bace-a1bda262211a" providerId="ADAL" clId="{16E42FDF-2212-45DB-B41B-EF2D53AC138C}" dt="2020-03-10T15:10:10.925" v="802" actId="478"/>
          <ac:spMkLst>
            <pc:docMk/>
            <pc:sldMk cId="3105006182" sldId="417"/>
            <ac:spMk id="5" creationId="{B66625CB-F4A8-4DFA-A3DC-7F8CBF329D23}"/>
          </ac:spMkLst>
        </pc:spChg>
        <pc:spChg chg="add mod">
          <ac:chgData name="Christel Maes" userId="7e61469a-7c21-464c-bace-a1bda262211a" providerId="ADAL" clId="{16E42FDF-2212-45DB-B41B-EF2D53AC138C}" dt="2020-03-10T15:10:22.699" v="805" actId="1076"/>
          <ac:spMkLst>
            <pc:docMk/>
            <pc:sldMk cId="3105006182" sldId="417"/>
            <ac:spMk id="6" creationId="{3DA1DFAB-DAE1-404C-8869-E39FDBF10A48}"/>
          </ac:spMkLst>
        </pc:spChg>
      </pc:sldChg>
      <pc:sldChg chg="addSp delSp modSp delAnim">
        <pc:chgData name="Christel Maes" userId="7e61469a-7c21-464c-bace-a1bda262211a" providerId="ADAL" clId="{16E42FDF-2212-45DB-B41B-EF2D53AC138C}" dt="2020-03-10T15:10:34.999" v="806" actId="1076"/>
        <pc:sldMkLst>
          <pc:docMk/>
          <pc:sldMk cId="3167971348" sldId="418"/>
        </pc:sldMkLst>
        <pc:spChg chg="mod">
          <ac:chgData name="Christel Maes" userId="7e61469a-7c21-464c-bace-a1bda262211a" providerId="ADAL" clId="{16E42FDF-2212-45DB-B41B-EF2D53AC138C}" dt="2020-03-10T15:07:06.640" v="778"/>
          <ac:spMkLst>
            <pc:docMk/>
            <pc:sldMk cId="3167971348" sldId="418"/>
            <ac:spMk id="2" creationId="{6730BC91-76CA-4E7D-9AB3-A36DC465AC67}"/>
          </ac:spMkLst>
        </pc:spChg>
        <pc:spChg chg="del">
          <ac:chgData name="Christel Maes" userId="7e61469a-7c21-464c-bace-a1bda262211a" providerId="ADAL" clId="{16E42FDF-2212-45DB-B41B-EF2D53AC138C}" dt="2020-03-10T15:09:04.818" v="785" actId="478"/>
          <ac:spMkLst>
            <pc:docMk/>
            <pc:sldMk cId="3167971348" sldId="418"/>
            <ac:spMk id="5" creationId="{A36657E2-CEC9-4CA0-8115-B4D633762485}"/>
          </ac:spMkLst>
        </pc:spChg>
        <pc:spChg chg="add mod">
          <ac:chgData name="Christel Maes" userId="7e61469a-7c21-464c-bace-a1bda262211a" providerId="ADAL" clId="{16E42FDF-2212-45DB-B41B-EF2D53AC138C}" dt="2020-03-10T15:10:34.999" v="806" actId="1076"/>
          <ac:spMkLst>
            <pc:docMk/>
            <pc:sldMk cId="3167971348" sldId="418"/>
            <ac:spMk id="7" creationId="{9E80DF38-C16E-408A-A522-0BDCA924DDF7}"/>
          </ac:spMkLst>
        </pc:spChg>
        <pc:picChg chg="add mod">
          <ac:chgData name="Christel Maes" userId="7e61469a-7c21-464c-bace-a1bda262211a" providerId="ADAL" clId="{16E42FDF-2212-45DB-B41B-EF2D53AC138C}" dt="2020-03-10T15:09:42.847" v="801" actId="1076"/>
          <ac:picMkLst>
            <pc:docMk/>
            <pc:sldMk cId="3167971348" sldId="418"/>
            <ac:picMk id="3" creationId="{2F0E4270-C4AA-4114-9600-0399D890A5DA}"/>
          </ac:picMkLst>
        </pc:picChg>
        <pc:picChg chg="del">
          <ac:chgData name="Christel Maes" userId="7e61469a-7c21-464c-bace-a1bda262211a" providerId="ADAL" clId="{16E42FDF-2212-45DB-B41B-EF2D53AC138C}" dt="2020-03-10T15:08:43.444" v="779" actId="478"/>
          <ac:picMkLst>
            <pc:docMk/>
            <pc:sldMk cId="3167971348" sldId="418"/>
            <ac:picMk id="6" creationId="{1575E438-AE29-4953-843B-DBEAF41BC540}"/>
          </ac:picMkLst>
        </pc:picChg>
      </pc:sldChg>
      <pc:sldChg chg="modSp">
        <pc:chgData name="Christel Maes" userId="7e61469a-7c21-464c-bace-a1bda262211a" providerId="ADAL" clId="{16E42FDF-2212-45DB-B41B-EF2D53AC138C}" dt="2020-03-10T15:13:07.657" v="833" actId="1076"/>
        <pc:sldMkLst>
          <pc:docMk/>
          <pc:sldMk cId="2378511427" sldId="419"/>
        </pc:sldMkLst>
        <pc:spChg chg="mod">
          <ac:chgData name="Christel Maes" userId="7e61469a-7c21-464c-bace-a1bda262211a" providerId="ADAL" clId="{16E42FDF-2212-45DB-B41B-EF2D53AC138C}" dt="2020-03-10T15:13:01.060" v="832" actId="6549"/>
          <ac:spMkLst>
            <pc:docMk/>
            <pc:sldMk cId="2378511427" sldId="419"/>
            <ac:spMk id="3" creationId="{DEBC61E4-AA7E-4BF7-B269-C10B0334C31B}"/>
          </ac:spMkLst>
        </pc:spChg>
        <pc:spChg chg="mod">
          <ac:chgData name="Christel Maes" userId="7e61469a-7c21-464c-bace-a1bda262211a" providerId="ADAL" clId="{16E42FDF-2212-45DB-B41B-EF2D53AC138C}" dt="2020-03-10T15:13:07.657" v="833" actId="1076"/>
          <ac:spMkLst>
            <pc:docMk/>
            <pc:sldMk cId="2378511427" sldId="419"/>
            <ac:spMk id="5" creationId="{7FCED0A4-08C5-4E39-8639-48326F1C468E}"/>
          </ac:spMkLst>
        </pc:spChg>
      </pc:sldChg>
      <pc:sldChg chg="modSp modAnim">
        <pc:chgData name="Christel Maes" userId="7e61469a-7c21-464c-bace-a1bda262211a" providerId="ADAL" clId="{16E42FDF-2212-45DB-B41B-EF2D53AC138C}" dt="2020-03-10T15:15:47.318" v="888" actId="113"/>
        <pc:sldMkLst>
          <pc:docMk/>
          <pc:sldMk cId="186737167" sldId="420"/>
        </pc:sldMkLst>
        <pc:spChg chg="mod">
          <ac:chgData name="Christel Maes" userId="7e61469a-7c21-464c-bace-a1bda262211a" providerId="ADAL" clId="{16E42FDF-2212-45DB-B41B-EF2D53AC138C}" dt="2020-03-10T15:13:29.678" v="837" actId="20577"/>
          <ac:spMkLst>
            <pc:docMk/>
            <pc:sldMk cId="186737167" sldId="420"/>
            <ac:spMk id="2" creationId="{04963C30-6A18-4DEF-A8B1-3E9EDE8F3F8F}"/>
          </ac:spMkLst>
        </pc:spChg>
        <pc:spChg chg="mod">
          <ac:chgData name="Christel Maes" userId="7e61469a-7c21-464c-bace-a1bda262211a" providerId="ADAL" clId="{16E42FDF-2212-45DB-B41B-EF2D53AC138C}" dt="2020-03-10T15:14:20.313" v="863" actId="6549"/>
          <ac:spMkLst>
            <pc:docMk/>
            <pc:sldMk cId="186737167" sldId="420"/>
            <ac:spMk id="3" creationId="{60C72D7F-806D-49D2-8D8B-EA0AD92142B0}"/>
          </ac:spMkLst>
        </pc:spChg>
        <pc:spChg chg="mod">
          <ac:chgData name="Christel Maes" userId="7e61469a-7c21-464c-bace-a1bda262211a" providerId="ADAL" clId="{16E42FDF-2212-45DB-B41B-EF2D53AC138C}" dt="2020-03-10T15:15:38.766" v="885" actId="113"/>
          <ac:spMkLst>
            <pc:docMk/>
            <pc:sldMk cId="186737167" sldId="420"/>
            <ac:spMk id="5" creationId="{24C8A5FA-5D97-4611-AD03-807CEB4C946F}"/>
          </ac:spMkLst>
        </pc:spChg>
        <pc:spChg chg="mod">
          <ac:chgData name="Christel Maes" userId="7e61469a-7c21-464c-bace-a1bda262211a" providerId="ADAL" clId="{16E42FDF-2212-45DB-B41B-EF2D53AC138C}" dt="2020-03-10T15:15:47.318" v="888" actId="113"/>
          <ac:spMkLst>
            <pc:docMk/>
            <pc:sldMk cId="186737167" sldId="420"/>
            <ac:spMk id="6" creationId="{412F990F-0879-482E-A9E2-705E8AA4B5DC}"/>
          </ac:spMkLst>
        </pc:spChg>
      </pc:sldChg>
      <pc:sldChg chg="addSp delSp modSp">
        <pc:chgData name="Christel Maes" userId="7e61469a-7c21-464c-bace-a1bda262211a" providerId="ADAL" clId="{16E42FDF-2212-45DB-B41B-EF2D53AC138C}" dt="2020-03-10T15:23:19.930" v="975" actId="14100"/>
        <pc:sldMkLst>
          <pc:docMk/>
          <pc:sldMk cId="95761461" sldId="421"/>
        </pc:sldMkLst>
        <pc:spChg chg="mod">
          <ac:chgData name="Christel Maes" userId="7e61469a-7c21-464c-bace-a1bda262211a" providerId="ADAL" clId="{16E42FDF-2212-45DB-B41B-EF2D53AC138C}" dt="2020-03-10T15:16:05.522" v="892" actId="20577"/>
          <ac:spMkLst>
            <pc:docMk/>
            <pc:sldMk cId="95761461" sldId="421"/>
            <ac:spMk id="2" creationId="{78CF257A-1F0E-4D53-BF47-3AD5E84BF2DB}"/>
          </ac:spMkLst>
        </pc:spChg>
        <pc:spChg chg="mod">
          <ac:chgData name="Christel Maes" userId="7e61469a-7c21-464c-bace-a1bda262211a" providerId="ADAL" clId="{16E42FDF-2212-45DB-B41B-EF2D53AC138C}" dt="2020-03-10T15:18:35.175" v="919" actId="1076"/>
          <ac:spMkLst>
            <pc:docMk/>
            <pc:sldMk cId="95761461" sldId="421"/>
            <ac:spMk id="5" creationId="{0AF80B64-E6C0-41C5-B677-63F971F1FAF2}"/>
          </ac:spMkLst>
        </pc:spChg>
        <pc:picChg chg="add mod">
          <ac:chgData name="Christel Maes" userId="7e61469a-7c21-464c-bace-a1bda262211a" providerId="ADAL" clId="{16E42FDF-2212-45DB-B41B-EF2D53AC138C}" dt="2020-03-10T15:23:19.930" v="975" actId="14100"/>
          <ac:picMkLst>
            <pc:docMk/>
            <pc:sldMk cId="95761461" sldId="421"/>
            <ac:picMk id="6" creationId="{B86C8BB4-B79D-4B27-B017-2A1E7E79015F}"/>
          </ac:picMkLst>
        </pc:picChg>
        <pc:picChg chg="del">
          <ac:chgData name="Christel Maes" userId="7e61469a-7c21-464c-bace-a1bda262211a" providerId="ADAL" clId="{16E42FDF-2212-45DB-B41B-EF2D53AC138C}" dt="2020-03-10T15:23:12.105" v="972" actId="478"/>
          <ac:picMkLst>
            <pc:docMk/>
            <pc:sldMk cId="95761461" sldId="421"/>
            <ac:picMk id="7" creationId="{F13E6E85-27A6-4515-B1FA-2D4A3A6C9E73}"/>
          </ac:picMkLst>
        </pc:picChg>
      </pc:sldChg>
      <pc:sldChg chg="addSp delSp modSp">
        <pc:chgData name="Christel Maes" userId="7e61469a-7c21-464c-bace-a1bda262211a" providerId="ADAL" clId="{16E42FDF-2212-45DB-B41B-EF2D53AC138C}" dt="2020-03-10T15:30:12.812" v="1016" actId="20577"/>
        <pc:sldMkLst>
          <pc:docMk/>
          <pc:sldMk cId="1380650295" sldId="422"/>
        </pc:sldMkLst>
        <pc:spChg chg="mod">
          <ac:chgData name="Christel Maes" userId="7e61469a-7c21-464c-bace-a1bda262211a" providerId="ADAL" clId="{16E42FDF-2212-45DB-B41B-EF2D53AC138C}" dt="2020-03-10T15:16:50.752" v="896" actId="20577"/>
          <ac:spMkLst>
            <pc:docMk/>
            <pc:sldMk cId="1380650295" sldId="422"/>
            <ac:spMk id="2" creationId="{166FC0A1-062D-427A-B046-E5E68DD322C3}"/>
          </ac:spMkLst>
        </pc:spChg>
        <pc:spChg chg="del">
          <ac:chgData name="Christel Maes" userId="7e61469a-7c21-464c-bace-a1bda262211a" providerId="ADAL" clId="{16E42FDF-2212-45DB-B41B-EF2D53AC138C}" dt="2020-03-10T15:27:35.325" v="977" actId="478"/>
          <ac:spMkLst>
            <pc:docMk/>
            <pc:sldMk cId="1380650295" sldId="422"/>
            <ac:spMk id="5" creationId="{9FB1A3F1-CFAA-457F-A6E9-E38821C1AB5B}"/>
          </ac:spMkLst>
        </pc:spChg>
        <pc:spChg chg="mod">
          <ac:chgData name="Christel Maes" userId="7e61469a-7c21-464c-bace-a1bda262211a" providerId="ADAL" clId="{16E42FDF-2212-45DB-B41B-EF2D53AC138C}" dt="2020-03-10T15:28:41.104" v="988" actId="1076"/>
          <ac:spMkLst>
            <pc:docMk/>
            <pc:sldMk cId="1380650295" sldId="422"/>
            <ac:spMk id="7" creationId="{4756D1FF-B271-4E93-B7EF-C5F0E6C5890E}"/>
          </ac:spMkLst>
        </pc:spChg>
        <pc:spChg chg="add mod">
          <ac:chgData name="Christel Maes" userId="7e61469a-7c21-464c-bace-a1bda262211a" providerId="ADAL" clId="{16E42FDF-2212-45DB-B41B-EF2D53AC138C}" dt="2020-03-10T15:30:12.812" v="1016" actId="20577"/>
          <ac:spMkLst>
            <pc:docMk/>
            <pc:sldMk cId="1380650295" sldId="422"/>
            <ac:spMk id="8" creationId="{C3783D3D-1528-4725-8C99-FB8AD598186B}"/>
          </ac:spMkLst>
        </pc:spChg>
        <pc:picChg chg="add del">
          <ac:chgData name="Christel Maes" userId="7e61469a-7c21-464c-bace-a1bda262211a" providerId="ADAL" clId="{16E42FDF-2212-45DB-B41B-EF2D53AC138C}" dt="2020-03-10T15:27:40.090" v="979"/>
          <ac:picMkLst>
            <pc:docMk/>
            <pc:sldMk cId="1380650295" sldId="422"/>
            <ac:picMk id="6" creationId="{372379F7-B642-4726-B11C-C638B8CEBF0C}"/>
          </ac:picMkLst>
        </pc:picChg>
      </pc:sldChg>
      <pc:sldChg chg="addSp delSp modSp modAnim">
        <pc:chgData name="Christel Maes" userId="7e61469a-7c21-464c-bace-a1bda262211a" providerId="ADAL" clId="{16E42FDF-2212-45DB-B41B-EF2D53AC138C}" dt="2020-03-10T15:32:34.263" v="1036" actId="1076"/>
        <pc:sldMkLst>
          <pc:docMk/>
          <pc:sldMk cId="2174993830" sldId="423"/>
        </pc:sldMkLst>
        <pc:spChg chg="mod">
          <ac:chgData name="Christel Maes" userId="7e61469a-7c21-464c-bace-a1bda262211a" providerId="ADAL" clId="{16E42FDF-2212-45DB-B41B-EF2D53AC138C}" dt="2020-03-10T15:17:08.443" v="897"/>
          <ac:spMkLst>
            <pc:docMk/>
            <pc:sldMk cId="2174993830" sldId="423"/>
            <ac:spMk id="2" creationId="{96DE3B3D-9EA0-4B7D-BAC1-10D5D3D9D8BE}"/>
          </ac:spMkLst>
        </pc:spChg>
        <pc:spChg chg="mod">
          <ac:chgData name="Christel Maes" userId="7e61469a-7c21-464c-bace-a1bda262211a" providerId="ADAL" clId="{16E42FDF-2212-45DB-B41B-EF2D53AC138C}" dt="2020-03-10T15:29:44.828" v="1012" actId="6549"/>
          <ac:spMkLst>
            <pc:docMk/>
            <pc:sldMk cId="2174993830" sldId="423"/>
            <ac:spMk id="3" creationId="{AF4BD805-DAEC-44BE-82F3-6C909918B8B7}"/>
          </ac:spMkLst>
        </pc:spChg>
        <pc:spChg chg="del mod">
          <ac:chgData name="Christel Maes" userId="7e61469a-7c21-464c-bace-a1bda262211a" providerId="ADAL" clId="{16E42FDF-2212-45DB-B41B-EF2D53AC138C}" dt="2020-03-10T15:32:04.713" v="1032" actId="478"/>
          <ac:spMkLst>
            <pc:docMk/>
            <pc:sldMk cId="2174993830" sldId="423"/>
            <ac:spMk id="5" creationId="{FF390B3E-1C33-452B-A0A2-D5E22D86D39D}"/>
          </ac:spMkLst>
        </pc:spChg>
        <pc:spChg chg="mod">
          <ac:chgData name="Christel Maes" userId="7e61469a-7c21-464c-bace-a1bda262211a" providerId="ADAL" clId="{16E42FDF-2212-45DB-B41B-EF2D53AC138C}" dt="2020-03-10T15:29:49.016" v="1013" actId="1076"/>
          <ac:spMkLst>
            <pc:docMk/>
            <pc:sldMk cId="2174993830" sldId="423"/>
            <ac:spMk id="6" creationId="{5E1D7664-03F0-4EB0-B785-F9CAB30B97B8}"/>
          </ac:spMkLst>
        </pc:spChg>
        <pc:spChg chg="add mod">
          <ac:chgData name="Christel Maes" userId="7e61469a-7c21-464c-bace-a1bda262211a" providerId="ADAL" clId="{16E42FDF-2212-45DB-B41B-EF2D53AC138C}" dt="2020-03-10T15:32:17.628" v="1034" actId="1076"/>
          <ac:spMkLst>
            <pc:docMk/>
            <pc:sldMk cId="2174993830" sldId="423"/>
            <ac:spMk id="7" creationId="{E53A188E-BC62-44B2-BC40-22FD1EE315BF}"/>
          </ac:spMkLst>
        </pc:spChg>
        <pc:spChg chg="add mod">
          <ac:chgData name="Christel Maes" userId="7e61469a-7c21-464c-bace-a1bda262211a" providerId="ADAL" clId="{16E42FDF-2212-45DB-B41B-EF2D53AC138C}" dt="2020-03-10T15:32:34.263" v="1036" actId="1076"/>
          <ac:spMkLst>
            <pc:docMk/>
            <pc:sldMk cId="2174993830" sldId="423"/>
            <ac:spMk id="10" creationId="{3DDEDA3A-6ADE-4572-8E11-578746F5ABD2}"/>
          </ac:spMkLst>
        </pc:spChg>
        <pc:grpChg chg="del mod">
          <ac:chgData name="Christel Maes" userId="7e61469a-7c21-464c-bace-a1bda262211a" providerId="ADAL" clId="{16E42FDF-2212-45DB-B41B-EF2D53AC138C}" dt="2020-03-10T15:31:24.910" v="1017" actId="478"/>
          <ac:grpSpMkLst>
            <pc:docMk/>
            <pc:sldMk cId="2174993830" sldId="423"/>
            <ac:grpSpMk id="9" creationId="{D0EEA4D3-CA39-4529-A999-C32C87321694}"/>
          </ac:grpSpMkLst>
        </pc:grpChg>
      </pc:sldChg>
      <pc:sldChg chg="addSp delSp modSp">
        <pc:chgData name="Christel Maes" userId="7e61469a-7c21-464c-bace-a1bda262211a" providerId="ADAL" clId="{16E42FDF-2212-45DB-B41B-EF2D53AC138C}" dt="2020-03-10T15:21:55.984" v="971" actId="20577"/>
        <pc:sldMkLst>
          <pc:docMk/>
          <pc:sldMk cId="2777295993" sldId="424"/>
        </pc:sldMkLst>
        <pc:spChg chg="mod">
          <ac:chgData name="Christel Maes" userId="7e61469a-7c21-464c-bace-a1bda262211a" providerId="ADAL" clId="{16E42FDF-2212-45DB-B41B-EF2D53AC138C}" dt="2020-03-10T15:19:16.828" v="945" actId="20577"/>
          <ac:spMkLst>
            <pc:docMk/>
            <pc:sldMk cId="2777295993" sldId="424"/>
            <ac:spMk id="2" creationId="{00000000-0000-0000-0000-000000000000}"/>
          </ac:spMkLst>
        </pc:spChg>
        <pc:spChg chg="mod">
          <ac:chgData name="Christel Maes" userId="7e61469a-7c21-464c-bace-a1bda262211a" providerId="ADAL" clId="{16E42FDF-2212-45DB-B41B-EF2D53AC138C}" dt="2020-03-10T15:21:55.984" v="971" actId="20577"/>
          <ac:spMkLst>
            <pc:docMk/>
            <pc:sldMk cId="2777295993" sldId="424"/>
            <ac:spMk id="3" creationId="{00000000-0000-0000-0000-000000000000}"/>
          </ac:spMkLst>
        </pc:spChg>
        <pc:spChg chg="add mod">
          <ac:chgData name="Christel Maes" userId="7e61469a-7c21-464c-bace-a1bda262211a" providerId="ADAL" clId="{16E42FDF-2212-45DB-B41B-EF2D53AC138C}" dt="2020-03-10T15:21:40.802" v="950" actId="1076"/>
          <ac:spMkLst>
            <pc:docMk/>
            <pc:sldMk cId="2777295993" sldId="424"/>
            <ac:spMk id="6" creationId="{399463DB-35B4-4502-A34C-3FD26DF8E8DD}"/>
          </ac:spMkLst>
        </pc:spChg>
        <pc:picChg chg="del">
          <ac:chgData name="Christel Maes" userId="7e61469a-7c21-464c-bace-a1bda262211a" providerId="ADAL" clId="{16E42FDF-2212-45DB-B41B-EF2D53AC138C}" dt="2020-03-10T15:21:34.894" v="949" actId="478"/>
          <ac:picMkLst>
            <pc:docMk/>
            <pc:sldMk cId="2777295993" sldId="424"/>
            <ac:picMk id="5" creationId="{00000000-0000-0000-0000-000000000000}"/>
          </ac:picMkLst>
        </pc:picChg>
      </pc:sldChg>
    </pc:docChg>
  </pc:docChgLst>
  <pc:docChgLst>
    <pc:chgData name="Hans Bartholomeus" userId="fdad893c-ea0f-4e18-a760-ac9a83339ccd" providerId="ADAL" clId="{25550FC0-1B1B-4314-8976-E78C75F6598E}"/>
    <pc:docChg chg="custSel modSld">
      <pc:chgData name="Hans Bartholomeus" userId="fdad893c-ea0f-4e18-a760-ac9a83339ccd" providerId="ADAL" clId="{25550FC0-1B1B-4314-8976-E78C75F6598E}" dt="2020-08-25T12:19:52.839" v="353" actId="20577"/>
      <pc:docMkLst>
        <pc:docMk/>
      </pc:docMkLst>
      <pc:sldChg chg="modSp mod">
        <pc:chgData name="Hans Bartholomeus" userId="fdad893c-ea0f-4e18-a760-ac9a83339ccd" providerId="ADAL" clId="{25550FC0-1B1B-4314-8976-E78C75F6598E}" dt="2020-08-25T11:37:32.613" v="0" actId="790"/>
        <pc:sldMkLst>
          <pc:docMk/>
          <pc:sldMk cId="3410206391" sldId="396"/>
        </pc:sldMkLst>
        <pc:spChg chg="mod">
          <ac:chgData name="Hans Bartholomeus" userId="fdad893c-ea0f-4e18-a760-ac9a83339ccd" providerId="ADAL" clId="{25550FC0-1B1B-4314-8976-E78C75F6598E}" dt="2020-08-25T11:37:32.613" v="0" actId="790"/>
          <ac:spMkLst>
            <pc:docMk/>
            <pc:sldMk cId="3410206391" sldId="396"/>
            <ac:spMk id="3" creationId="{523F51E5-4330-469D-BFC4-365F54B69ED0}"/>
          </ac:spMkLst>
        </pc:spChg>
      </pc:sldChg>
      <pc:sldChg chg="modSp mod">
        <pc:chgData name="Hans Bartholomeus" userId="fdad893c-ea0f-4e18-a760-ac9a83339ccd" providerId="ADAL" clId="{25550FC0-1B1B-4314-8976-E78C75F6598E}" dt="2020-08-25T11:39:45.116" v="6" actId="20577"/>
        <pc:sldMkLst>
          <pc:docMk/>
          <pc:sldMk cId="1695146199" sldId="398"/>
        </pc:sldMkLst>
        <pc:spChg chg="mod">
          <ac:chgData name="Hans Bartholomeus" userId="fdad893c-ea0f-4e18-a760-ac9a83339ccd" providerId="ADAL" clId="{25550FC0-1B1B-4314-8976-E78C75F6598E}" dt="2020-08-25T11:39:45.116" v="6" actId="20577"/>
          <ac:spMkLst>
            <pc:docMk/>
            <pc:sldMk cId="1695146199" sldId="398"/>
            <ac:spMk id="3" creationId="{5567B61F-8C1D-4A64-9B64-C1E36342C0E0}"/>
          </ac:spMkLst>
        </pc:spChg>
      </pc:sldChg>
      <pc:sldChg chg="modSp mod">
        <pc:chgData name="Hans Bartholomeus" userId="fdad893c-ea0f-4e18-a760-ac9a83339ccd" providerId="ADAL" clId="{25550FC0-1B1B-4314-8976-E78C75F6598E}" dt="2020-08-25T11:41:11.864" v="10" actId="20577"/>
        <pc:sldMkLst>
          <pc:docMk/>
          <pc:sldMk cId="336358061" sldId="399"/>
        </pc:sldMkLst>
        <pc:spChg chg="mod">
          <ac:chgData name="Hans Bartholomeus" userId="fdad893c-ea0f-4e18-a760-ac9a83339ccd" providerId="ADAL" clId="{25550FC0-1B1B-4314-8976-E78C75F6598E}" dt="2020-08-25T11:41:11.864" v="10" actId="20577"/>
          <ac:spMkLst>
            <pc:docMk/>
            <pc:sldMk cId="336358061" sldId="399"/>
            <ac:spMk id="3" creationId="{F8ADC8CB-5282-4E37-AB15-9B66D7984E2B}"/>
          </ac:spMkLst>
        </pc:spChg>
      </pc:sldChg>
      <pc:sldChg chg="modSp mod">
        <pc:chgData name="Hans Bartholomeus" userId="fdad893c-ea0f-4e18-a760-ac9a83339ccd" providerId="ADAL" clId="{25550FC0-1B1B-4314-8976-E78C75F6598E}" dt="2020-08-25T11:44:20.733" v="42" actId="108"/>
        <pc:sldMkLst>
          <pc:docMk/>
          <pc:sldMk cId="582579784" sldId="400"/>
        </pc:sldMkLst>
        <pc:spChg chg="mod">
          <ac:chgData name="Hans Bartholomeus" userId="fdad893c-ea0f-4e18-a760-ac9a83339ccd" providerId="ADAL" clId="{25550FC0-1B1B-4314-8976-E78C75F6598E}" dt="2020-08-25T11:44:20.733" v="42" actId="108"/>
          <ac:spMkLst>
            <pc:docMk/>
            <pc:sldMk cId="582579784" sldId="400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1:45:34.856" v="65" actId="6549"/>
        <pc:sldMkLst>
          <pc:docMk/>
          <pc:sldMk cId="150046510" sldId="401"/>
        </pc:sldMkLst>
        <pc:spChg chg="mod">
          <ac:chgData name="Hans Bartholomeus" userId="fdad893c-ea0f-4e18-a760-ac9a83339ccd" providerId="ADAL" clId="{25550FC0-1B1B-4314-8976-E78C75F6598E}" dt="2020-08-25T11:45:34.856" v="65" actId="6549"/>
          <ac:spMkLst>
            <pc:docMk/>
            <pc:sldMk cId="150046510" sldId="401"/>
            <ac:spMk id="3" creationId="{D1469E8F-5700-471E-8AA9-2AE764073725}"/>
          </ac:spMkLst>
        </pc:spChg>
      </pc:sldChg>
      <pc:sldChg chg="modSp mod setBg">
        <pc:chgData name="Hans Bartholomeus" userId="fdad893c-ea0f-4e18-a760-ac9a83339ccd" providerId="ADAL" clId="{25550FC0-1B1B-4314-8976-E78C75F6598E}" dt="2020-08-25T11:46:09.939" v="67" actId="108"/>
        <pc:sldMkLst>
          <pc:docMk/>
          <pc:sldMk cId="1456187511" sldId="402"/>
        </pc:sldMkLst>
        <pc:spChg chg="mod">
          <ac:chgData name="Hans Bartholomeus" userId="fdad893c-ea0f-4e18-a760-ac9a83339ccd" providerId="ADAL" clId="{25550FC0-1B1B-4314-8976-E78C75F6598E}" dt="2020-08-25T11:46:02.566" v="66"/>
          <ac:spMkLst>
            <pc:docMk/>
            <pc:sldMk cId="1456187511" sldId="402"/>
            <ac:spMk id="2" creationId="{27E745C9-CF1F-4869-A3B4-FB417B791278}"/>
          </ac:spMkLst>
        </pc:spChg>
        <pc:spChg chg="mod">
          <ac:chgData name="Hans Bartholomeus" userId="fdad893c-ea0f-4e18-a760-ac9a83339ccd" providerId="ADAL" clId="{25550FC0-1B1B-4314-8976-E78C75F6598E}" dt="2020-08-25T11:46:09.939" v="67" actId="108"/>
          <ac:spMkLst>
            <pc:docMk/>
            <pc:sldMk cId="1456187511" sldId="402"/>
            <ac:spMk id="3" creationId="{D1469E8F-5700-471E-8AA9-2AE764073725}"/>
          </ac:spMkLst>
        </pc:spChg>
        <pc:spChg chg="mod">
          <ac:chgData name="Hans Bartholomeus" userId="fdad893c-ea0f-4e18-a760-ac9a83339ccd" providerId="ADAL" clId="{25550FC0-1B1B-4314-8976-E78C75F6598E}" dt="2020-08-25T11:46:02.566" v="66"/>
          <ac:spMkLst>
            <pc:docMk/>
            <pc:sldMk cId="1456187511" sldId="402"/>
            <ac:spMk id="4" creationId="{7B419D72-8A84-4920-ADE4-8E87F1DA4D47}"/>
          </ac:spMkLst>
        </pc:spChg>
      </pc:sldChg>
      <pc:sldChg chg="modSp mod">
        <pc:chgData name="Hans Bartholomeus" userId="fdad893c-ea0f-4e18-a760-ac9a83339ccd" providerId="ADAL" clId="{25550FC0-1B1B-4314-8976-E78C75F6598E}" dt="2020-08-25T11:47:19.602" v="68" actId="108"/>
        <pc:sldMkLst>
          <pc:docMk/>
          <pc:sldMk cId="2026055494" sldId="403"/>
        </pc:sldMkLst>
        <pc:spChg chg="mod">
          <ac:chgData name="Hans Bartholomeus" userId="fdad893c-ea0f-4e18-a760-ac9a83339ccd" providerId="ADAL" clId="{25550FC0-1B1B-4314-8976-E78C75F6598E}" dt="2020-08-25T11:47:19.602" v="68" actId="108"/>
          <ac:spMkLst>
            <pc:docMk/>
            <pc:sldMk cId="2026055494" sldId="403"/>
            <ac:spMk id="5" creationId="{00000000-0000-0000-0000-000000000000}"/>
          </ac:spMkLst>
        </pc:spChg>
      </pc:sldChg>
      <pc:sldChg chg="modSp mod">
        <pc:chgData name="Hans Bartholomeus" userId="fdad893c-ea0f-4e18-a760-ac9a83339ccd" providerId="ADAL" clId="{25550FC0-1B1B-4314-8976-E78C75F6598E}" dt="2020-08-25T11:48:53.934" v="88" actId="108"/>
        <pc:sldMkLst>
          <pc:docMk/>
          <pc:sldMk cId="1242255682" sldId="405"/>
        </pc:sldMkLst>
        <pc:spChg chg="mod">
          <ac:chgData name="Hans Bartholomeus" userId="fdad893c-ea0f-4e18-a760-ac9a83339ccd" providerId="ADAL" clId="{25550FC0-1B1B-4314-8976-E78C75F6598E}" dt="2020-08-25T11:48:53.934" v="88" actId="108"/>
          <ac:spMkLst>
            <pc:docMk/>
            <pc:sldMk cId="1242255682" sldId="405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1:49:32.685" v="89" actId="108"/>
        <pc:sldMkLst>
          <pc:docMk/>
          <pc:sldMk cId="381192279" sldId="406"/>
        </pc:sldMkLst>
        <pc:spChg chg="mod">
          <ac:chgData name="Hans Bartholomeus" userId="fdad893c-ea0f-4e18-a760-ac9a83339ccd" providerId="ADAL" clId="{25550FC0-1B1B-4314-8976-E78C75F6598E}" dt="2020-08-25T11:49:32.685" v="89" actId="108"/>
          <ac:spMkLst>
            <pc:docMk/>
            <pc:sldMk cId="381192279" sldId="406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1:50:37.961" v="100" actId="20577"/>
        <pc:sldMkLst>
          <pc:docMk/>
          <pc:sldMk cId="908991994" sldId="407"/>
        </pc:sldMkLst>
        <pc:spChg chg="mod">
          <ac:chgData name="Hans Bartholomeus" userId="fdad893c-ea0f-4e18-a760-ac9a83339ccd" providerId="ADAL" clId="{25550FC0-1B1B-4314-8976-E78C75F6598E}" dt="2020-08-25T11:50:37.961" v="100" actId="20577"/>
          <ac:spMkLst>
            <pc:docMk/>
            <pc:sldMk cId="908991994" sldId="407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2:06:33.193" v="208" actId="6549"/>
        <pc:sldMkLst>
          <pc:docMk/>
          <pc:sldMk cId="849228038" sldId="409"/>
        </pc:sldMkLst>
        <pc:spChg chg="mod">
          <ac:chgData name="Hans Bartholomeus" userId="fdad893c-ea0f-4e18-a760-ac9a83339ccd" providerId="ADAL" clId="{25550FC0-1B1B-4314-8976-E78C75F6598E}" dt="2020-08-25T12:06:33.193" v="208" actId="6549"/>
          <ac:spMkLst>
            <pc:docMk/>
            <pc:sldMk cId="849228038" sldId="409"/>
            <ac:spMk id="3" creationId="{96B8BBD0-AABC-424A-A4AB-4089BEDCDE0E}"/>
          </ac:spMkLst>
        </pc:spChg>
      </pc:sldChg>
      <pc:sldChg chg="modSp mod">
        <pc:chgData name="Hans Bartholomeus" userId="fdad893c-ea0f-4e18-a760-ac9a83339ccd" providerId="ADAL" clId="{25550FC0-1B1B-4314-8976-E78C75F6598E}" dt="2020-08-25T12:09:59.270" v="236" actId="20577"/>
        <pc:sldMkLst>
          <pc:docMk/>
          <pc:sldMk cId="3349740050" sldId="411"/>
        </pc:sldMkLst>
        <pc:spChg chg="mod">
          <ac:chgData name="Hans Bartholomeus" userId="fdad893c-ea0f-4e18-a760-ac9a83339ccd" providerId="ADAL" clId="{25550FC0-1B1B-4314-8976-E78C75F6598E}" dt="2020-08-25T12:08:42.767" v="225" actId="20577"/>
          <ac:spMkLst>
            <pc:docMk/>
            <pc:sldMk cId="3349740050" sldId="411"/>
            <ac:spMk id="6" creationId="{313EFED1-DE39-4FD6-BD22-2A857321AE54}"/>
          </ac:spMkLst>
        </pc:spChg>
        <pc:spChg chg="mod">
          <ac:chgData name="Hans Bartholomeus" userId="fdad893c-ea0f-4e18-a760-ac9a83339ccd" providerId="ADAL" clId="{25550FC0-1B1B-4314-8976-E78C75F6598E}" dt="2020-08-25T12:09:59.270" v="236" actId="20577"/>
          <ac:spMkLst>
            <pc:docMk/>
            <pc:sldMk cId="3349740050" sldId="411"/>
            <ac:spMk id="7" creationId="{552BD681-7E70-4180-B608-D33C0E836321}"/>
          </ac:spMkLst>
        </pc:spChg>
      </pc:sldChg>
      <pc:sldChg chg="modSp mod">
        <pc:chgData name="Hans Bartholomeus" userId="fdad893c-ea0f-4e18-a760-ac9a83339ccd" providerId="ADAL" clId="{25550FC0-1B1B-4314-8976-E78C75F6598E}" dt="2020-08-25T12:11:48.965" v="254" actId="20577"/>
        <pc:sldMkLst>
          <pc:docMk/>
          <pc:sldMk cId="1520487891" sldId="412"/>
        </pc:sldMkLst>
        <pc:spChg chg="mod">
          <ac:chgData name="Hans Bartholomeus" userId="fdad893c-ea0f-4e18-a760-ac9a83339ccd" providerId="ADAL" clId="{25550FC0-1B1B-4314-8976-E78C75F6598E}" dt="2020-08-25T12:11:48.965" v="254" actId="20577"/>
          <ac:spMkLst>
            <pc:docMk/>
            <pc:sldMk cId="1520487891" sldId="412"/>
            <ac:spMk id="6" creationId="{4B260472-D3F8-4DDD-8F65-AFECB9223496}"/>
          </ac:spMkLst>
        </pc:spChg>
      </pc:sldChg>
      <pc:sldChg chg="modSp mod">
        <pc:chgData name="Hans Bartholomeus" userId="fdad893c-ea0f-4e18-a760-ac9a83339ccd" providerId="ADAL" clId="{25550FC0-1B1B-4314-8976-E78C75F6598E}" dt="2020-08-25T12:13:45.462" v="288" actId="20577"/>
        <pc:sldMkLst>
          <pc:docMk/>
          <pc:sldMk cId="196390062" sldId="415"/>
        </pc:sldMkLst>
        <pc:spChg chg="mod">
          <ac:chgData name="Hans Bartholomeus" userId="fdad893c-ea0f-4e18-a760-ac9a83339ccd" providerId="ADAL" clId="{25550FC0-1B1B-4314-8976-E78C75F6598E}" dt="2020-08-25T12:13:45.462" v="288" actId="20577"/>
          <ac:spMkLst>
            <pc:docMk/>
            <pc:sldMk cId="196390062" sldId="415"/>
            <ac:spMk id="3" creationId="{12E1FE41-66BC-4C52-BB7A-A5C70E75B2B5}"/>
          </ac:spMkLst>
        </pc:spChg>
      </pc:sldChg>
      <pc:sldChg chg="modSp mod">
        <pc:chgData name="Hans Bartholomeus" userId="fdad893c-ea0f-4e18-a760-ac9a83339ccd" providerId="ADAL" clId="{25550FC0-1B1B-4314-8976-E78C75F6598E}" dt="2020-08-25T12:15:10.046" v="299" actId="1036"/>
        <pc:sldMkLst>
          <pc:docMk/>
          <pc:sldMk cId="3167971348" sldId="418"/>
        </pc:sldMkLst>
        <pc:spChg chg="mod">
          <ac:chgData name="Hans Bartholomeus" userId="fdad893c-ea0f-4e18-a760-ac9a83339ccd" providerId="ADAL" clId="{25550FC0-1B1B-4314-8976-E78C75F6598E}" dt="2020-08-25T12:15:10.046" v="299" actId="1036"/>
          <ac:spMkLst>
            <pc:docMk/>
            <pc:sldMk cId="3167971348" sldId="418"/>
            <ac:spMk id="7" creationId="{9E80DF38-C16E-408A-A522-0BDCA924DDF7}"/>
          </ac:spMkLst>
        </pc:spChg>
      </pc:sldChg>
      <pc:sldChg chg="modSp mod">
        <pc:chgData name="Hans Bartholomeus" userId="fdad893c-ea0f-4e18-a760-ac9a83339ccd" providerId="ADAL" clId="{25550FC0-1B1B-4314-8976-E78C75F6598E}" dt="2020-08-25T12:16:25.188" v="320" actId="108"/>
        <pc:sldMkLst>
          <pc:docMk/>
          <pc:sldMk cId="2378511427" sldId="419"/>
        </pc:sldMkLst>
        <pc:spChg chg="mod">
          <ac:chgData name="Hans Bartholomeus" userId="fdad893c-ea0f-4e18-a760-ac9a83339ccd" providerId="ADAL" clId="{25550FC0-1B1B-4314-8976-E78C75F6598E}" dt="2020-08-25T12:16:25.188" v="320" actId="108"/>
          <ac:spMkLst>
            <pc:docMk/>
            <pc:sldMk cId="2378511427" sldId="419"/>
            <ac:spMk id="3" creationId="{DEBC61E4-AA7E-4BF7-B269-C10B0334C31B}"/>
          </ac:spMkLst>
        </pc:spChg>
      </pc:sldChg>
      <pc:sldChg chg="modSp">
        <pc:chgData name="Hans Bartholomeus" userId="fdad893c-ea0f-4e18-a760-ac9a83339ccd" providerId="ADAL" clId="{25550FC0-1B1B-4314-8976-E78C75F6598E}" dt="2020-08-25T12:17:34.368" v="333" actId="20577"/>
        <pc:sldMkLst>
          <pc:docMk/>
          <pc:sldMk cId="186737167" sldId="420"/>
        </pc:sldMkLst>
        <pc:spChg chg="mod">
          <ac:chgData name="Hans Bartholomeus" userId="fdad893c-ea0f-4e18-a760-ac9a83339ccd" providerId="ADAL" clId="{25550FC0-1B1B-4314-8976-E78C75F6598E}" dt="2020-08-25T12:17:34.368" v="333" actId="20577"/>
          <ac:spMkLst>
            <pc:docMk/>
            <pc:sldMk cId="186737167" sldId="420"/>
            <ac:spMk id="3" creationId="{60C72D7F-806D-49D2-8D8B-EA0AD92142B0}"/>
          </ac:spMkLst>
        </pc:spChg>
      </pc:sldChg>
      <pc:sldChg chg="modSp mod">
        <pc:chgData name="Hans Bartholomeus" userId="fdad893c-ea0f-4e18-a760-ac9a83339ccd" providerId="ADAL" clId="{25550FC0-1B1B-4314-8976-E78C75F6598E}" dt="2020-08-25T12:18:23.475" v="351" actId="20577"/>
        <pc:sldMkLst>
          <pc:docMk/>
          <pc:sldMk cId="95761461" sldId="421"/>
        </pc:sldMkLst>
        <pc:spChg chg="mod">
          <ac:chgData name="Hans Bartholomeus" userId="fdad893c-ea0f-4e18-a760-ac9a83339ccd" providerId="ADAL" clId="{25550FC0-1B1B-4314-8976-E78C75F6598E}" dt="2020-08-25T12:18:23.475" v="351" actId="20577"/>
          <ac:spMkLst>
            <pc:docMk/>
            <pc:sldMk cId="95761461" sldId="421"/>
            <ac:spMk id="3" creationId="{55FB72D3-F292-4F27-A72C-EB166EBEDEEA}"/>
          </ac:spMkLst>
        </pc:spChg>
      </pc:sldChg>
      <pc:sldChg chg="modSp mod">
        <pc:chgData name="Hans Bartholomeus" userId="fdad893c-ea0f-4e18-a760-ac9a83339ccd" providerId="ADAL" clId="{25550FC0-1B1B-4314-8976-E78C75F6598E}" dt="2020-08-25T12:19:52.839" v="353" actId="20577"/>
        <pc:sldMkLst>
          <pc:docMk/>
          <pc:sldMk cId="2777295993" sldId="424"/>
        </pc:sldMkLst>
        <pc:spChg chg="mod">
          <ac:chgData name="Hans Bartholomeus" userId="fdad893c-ea0f-4e18-a760-ac9a83339ccd" providerId="ADAL" clId="{25550FC0-1B1B-4314-8976-E78C75F6598E}" dt="2020-08-25T12:19:52.839" v="353" actId="20577"/>
          <ac:spMkLst>
            <pc:docMk/>
            <pc:sldMk cId="2777295993" sldId="424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presentation 6 we are going to explain the functions. The next building stone to write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683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use the function in the main program?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045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datatype for the parameters within the function so value can receive as string, integers, lists…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286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Function with return</a:t>
            </a:r>
          </a:p>
          <a:p>
            <a:r>
              <a:rPr lang="en-GB" dirty="0"/>
              <a:t>In the following example we use the function maximum which has been explained before. We now focus an the call of the function within the main program.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414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Variable value (parameter) can only be used in the function not in the main program.</a:t>
            </a:r>
          </a:p>
          <a:p>
            <a:r>
              <a:rPr lang="en-GB" dirty="0"/>
              <a:t>Print(value) the program generates an error.</a:t>
            </a:r>
          </a:p>
          <a:p>
            <a:endParaRPr lang="en-GB" dirty="0"/>
          </a:p>
          <a:p>
            <a:r>
              <a:rPr lang="en-GB" dirty="0" err="1"/>
              <a:t>Fout</a:t>
            </a:r>
            <a:r>
              <a:rPr lang="en-GB" dirty="0"/>
              <a:t> in </a:t>
            </a:r>
            <a:r>
              <a:rPr lang="en-GB" dirty="0" err="1"/>
              <a:t>dia</a:t>
            </a:r>
            <a:r>
              <a:rPr lang="en-GB" dirty="0"/>
              <a:t> number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2922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all built-in functions can be used automatically.</a:t>
            </a:r>
          </a:p>
          <a:p>
            <a:r>
              <a:rPr lang="en-GB" dirty="0"/>
              <a:t>The Sqrt function of the class Math is not automatically imported within your program, so you have to import this class manually.</a:t>
            </a:r>
          </a:p>
          <a:p>
            <a:r>
              <a:rPr lang="en-GB" dirty="0"/>
              <a:t>Format: name of the function (parameters) rounded brackets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652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Popular built-in function is </a:t>
            </a:r>
            <a:r>
              <a:rPr lang="en-GB" dirty="0" err="1"/>
              <a:t>randint</a:t>
            </a:r>
            <a:r>
              <a:rPr lang="en-GB" dirty="0"/>
              <a:t> of the class random, which needs to be imported within your project.</a:t>
            </a:r>
          </a:p>
          <a:p>
            <a:r>
              <a:rPr lang="en-GB" dirty="0" err="1"/>
              <a:t>Randint</a:t>
            </a:r>
            <a:r>
              <a:rPr lang="en-GB" dirty="0"/>
              <a:t> function with 2 parameters, generates an integer between a lower and upper limit which is included.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174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Default value of the parameter of the function is 1, we can change this value via the main program, if we don’t specify a number, 1 will be used.</a:t>
            </a:r>
          </a:p>
          <a:p>
            <a:r>
              <a:rPr lang="en-GB" dirty="0"/>
              <a:t>List recognize via the square brackets -&gt; pips-rolled we declare and initialize this list</a:t>
            </a:r>
          </a:p>
          <a:p>
            <a:r>
              <a:rPr lang="en-GB" dirty="0"/>
              <a:t>e.g. we play the game with 3 dices</a:t>
            </a:r>
          </a:p>
          <a:p>
            <a:r>
              <a:rPr lang="en-GB" dirty="0"/>
              <a:t>index 0 number of eyes  first dice</a:t>
            </a:r>
          </a:p>
          <a:p>
            <a:r>
              <a:rPr lang="en-GB" dirty="0"/>
              <a:t>Index 1 number of eyes second dice</a:t>
            </a:r>
          </a:p>
          <a:p>
            <a:r>
              <a:rPr lang="en-GB" dirty="0"/>
              <a:t>Index 2 number of exes third dice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052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this slide you can explore the content of this chapter.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1237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previous chapters we have used several built-in functions such as</a:t>
            </a:r>
          </a:p>
          <a:p>
            <a:r>
              <a:rPr lang="en-GB" dirty="0"/>
              <a:t>Print to send data to the output screen</a:t>
            </a:r>
          </a:p>
          <a:p>
            <a:r>
              <a:rPr lang="en-GB" dirty="0"/>
              <a:t>Input to ask input from the user</a:t>
            </a:r>
          </a:p>
          <a:p>
            <a:r>
              <a:rPr lang="en-GB" dirty="0"/>
              <a:t>Int str and float to convert datatypes</a:t>
            </a:r>
          </a:p>
          <a:p>
            <a:r>
              <a:rPr lang="en-GB" dirty="0"/>
              <a:t>Range in combination with the for loop</a:t>
            </a:r>
          </a:p>
          <a:p>
            <a:r>
              <a:rPr lang="en-GB" dirty="0"/>
              <a:t>Len to define the number of items in an object</a:t>
            </a:r>
          </a:p>
          <a:p>
            <a:r>
              <a:rPr lang="en-GB" dirty="0"/>
              <a:t>List and tuple to convert a collection into a list or tuple</a:t>
            </a:r>
          </a:p>
          <a:p>
            <a:r>
              <a:rPr lang="en-GB" dirty="0"/>
              <a:t>In this chapter we are going to learn how to write our own functions!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550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compare</a:t>
            </a:r>
            <a:r>
              <a:rPr lang="nl-BE" dirty="0"/>
              <a:t> </a:t>
            </a:r>
            <a:r>
              <a:rPr lang="nl-BE" dirty="0" err="1"/>
              <a:t>functions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large machine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bake</a:t>
            </a:r>
            <a:r>
              <a:rPr lang="nl-BE" dirty="0"/>
              <a:t> </a:t>
            </a:r>
            <a:r>
              <a:rPr lang="nl-BE" dirty="0" err="1"/>
              <a:t>pancakes</a:t>
            </a:r>
            <a:endParaRPr lang="nl-BE" dirty="0"/>
          </a:p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deliver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right </a:t>
            </a:r>
            <a:r>
              <a:rPr lang="nl-BE" dirty="0" err="1"/>
              <a:t>ingredients</a:t>
            </a:r>
            <a:r>
              <a:rPr lang="nl-BE" dirty="0"/>
              <a:t> and </a:t>
            </a:r>
            <a:r>
              <a:rPr lang="nl-BE" dirty="0" err="1"/>
              <a:t>the</a:t>
            </a:r>
            <a:r>
              <a:rPr lang="nl-BE" dirty="0"/>
              <a:t> machine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provide</a:t>
            </a:r>
            <a:r>
              <a:rPr lang="nl-BE" dirty="0"/>
              <a:t> </a:t>
            </a:r>
            <a:r>
              <a:rPr lang="nl-BE" dirty="0" err="1"/>
              <a:t>pancakes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depending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flour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get </a:t>
            </a:r>
            <a:r>
              <a:rPr lang="nl-BE" dirty="0" err="1"/>
              <a:t>buckwheat</a:t>
            </a:r>
            <a:r>
              <a:rPr lang="nl-BE" dirty="0"/>
              <a:t> </a:t>
            </a:r>
            <a:r>
              <a:rPr lang="nl-BE" dirty="0" err="1"/>
              <a:t>pancakes</a:t>
            </a:r>
            <a:r>
              <a:rPr lang="nl-BE" dirty="0"/>
              <a:t>, </a:t>
            </a:r>
            <a:r>
              <a:rPr lang="nl-BE" dirty="0" err="1"/>
              <a:t>whole</a:t>
            </a:r>
            <a:r>
              <a:rPr lang="nl-BE" dirty="0"/>
              <a:t> </a:t>
            </a:r>
            <a:r>
              <a:rPr lang="nl-BE" dirty="0" err="1"/>
              <a:t>wheat</a:t>
            </a:r>
            <a:r>
              <a:rPr lang="nl-BE" dirty="0"/>
              <a:t>…</a:t>
            </a:r>
          </a:p>
          <a:p>
            <a:r>
              <a:rPr lang="nl-BE" dirty="0"/>
              <a:t>Sorry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animal</a:t>
            </a:r>
            <a:r>
              <a:rPr lang="nl-BE" dirty="0"/>
              <a:t> </a:t>
            </a:r>
            <a:r>
              <a:rPr lang="nl-BE" dirty="0" err="1"/>
              <a:t>lovers</a:t>
            </a:r>
            <a:r>
              <a:rPr lang="nl-BE" dirty="0"/>
              <a:t> but </a:t>
            </a:r>
            <a:r>
              <a:rPr lang="nl-BE" dirty="0" err="1"/>
              <a:t>suppose</a:t>
            </a:r>
            <a:r>
              <a:rPr lang="nl-BE" dirty="0"/>
              <a:t> a </a:t>
            </a:r>
            <a:r>
              <a:rPr lang="nl-BE" dirty="0" err="1"/>
              <a:t>cat</a:t>
            </a:r>
            <a:r>
              <a:rPr lang="nl-BE" dirty="0"/>
              <a:t> is </a:t>
            </a:r>
            <a:r>
              <a:rPr lang="nl-BE" dirty="0" err="1"/>
              <a:t>twisted</a:t>
            </a:r>
            <a:r>
              <a:rPr lang="nl-BE" dirty="0"/>
              <a:t> </a:t>
            </a:r>
            <a:r>
              <a:rPr lang="nl-BE" dirty="0" err="1"/>
              <a:t>througt</a:t>
            </a:r>
            <a:r>
              <a:rPr lang="nl-BE" dirty="0"/>
              <a:t> het </a:t>
            </a:r>
            <a:r>
              <a:rPr lang="nl-BE" dirty="0" err="1"/>
              <a:t>flower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machine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generate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‘Error’</a:t>
            </a:r>
          </a:p>
          <a:p>
            <a:r>
              <a:rPr lang="nl-BE" dirty="0"/>
              <a:t>Big advantage…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7885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should we use functions?</a:t>
            </a:r>
          </a:p>
          <a:p>
            <a:r>
              <a:rPr lang="en-GB" dirty="0"/>
              <a:t>Encapsulation, you don’t have to understand the code to use it, just deliver the right ingredients</a:t>
            </a:r>
          </a:p>
          <a:p>
            <a:r>
              <a:rPr lang="en-GB" dirty="0"/>
              <a:t>Generalization, the function can be used in differ situations depending on the flour you use</a:t>
            </a:r>
          </a:p>
          <a:p>
            <a:r>
              <a:rPr lang="en-GB" dirty="0"/>
              <a:t>Reusability, the code can be reused time after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059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Controllability, a large program will be divided into small understandable parts</a:t>
            </a:r>
          </a:p>
          <a:p>
            <a:r>
              <a:rPr lang="en-GB" dirty="0"/>
              <a:t>Maintainability, more readable and understandable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97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create a function in Python?</a:t>
            </a:r>
          </a:p>
          <a:p>
            <a:r>
              <a:rPr lang="en-GB" dirty="0"/>
              <a:t>The function starts with the keyword def followed by a </a:t>
            </a:r>
            <a:r>
              <a:rPr lang="en-GB" dirty="0" err="1"/>
              <a:t>meaningfull</a:t>
            </a:r>
            <a:r>
              <a:rPr lang="en-GB" dirty="0"/>
              <a:t> name of the function</a:t>
            </a:r>
          </a:p>
          <a:p>
            <a:r>
              <a:rPr lang="en-GB" dirty="0"/>
              <a:t>Parameters () comma </a:t>
            </a:r>
          </a:p>
          <a:p>
            <a:r>
              <a:rPr lang="en-GB" dirty="0"/>
              <a:t>Heading of the functions is closed with a colon :</a:t>
            </a:r>
          </a:p>
          <a:p>
            <a:r>
              <a:rPr lang="en-GB" dirty="0"/>
              <a:t>Sum powered to the second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273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Functions with return</a:t>
            </a:r>
          </a:p>
          <a:p>
            <a:r>
              <a:rPr lang="en-GB" dirty="0"/>
              <a:t>Functions without return -&gt; not return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4707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Kwadraat</a:t>
            </a:r>
            <a:r>
              <a:rPr lang="en-GB" dirty="0"/>
              <a:t> -&gt; squared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095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15/09/2021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15/09/2021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3.png"/><Relationship Id="rId2" Type="http://schemas.microsoft.com/office/2007/relationships/media" Target="../media/media15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8.m4a"/><Relationship Id="rId7" Type="http://schemas.openxmlformats.org/officeDocument/2006/relationships/image" Target="../media/image9.png"/><Relationship Id="rId2" Type="http://schemas.microsoft.com/office/2007/relationships/media" Target="../media/media18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6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Functions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AC953B-114A-4DB0-ACA5-456BCE4B1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3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0"/>
    </mc:Choice>
    <mc:Fallback xmlns="">
      <p:transition spd="slow" advTm="9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definition: examples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77863"/>
            <a:ext cx="11291048" cy="4626069"/>
          </a:xfrm>
        </p:spPr>
        <p:txBody>
          <a:bodyPr/>
          <a:lstStyle/>
          <a:p>
            <a:r>
              <a:rPr lang="nl-BE" dirty="0" err="1"/>
              <a:t>Function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show_double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 dirty="0"/>
              <a:t> prints the double of the parameter value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Function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show_double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 dirty="0"/>
              <a:t> returns double the parameter value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5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5429532" y="2241721"/>
            <a:ext cx="4111510" cy="11872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 err="1">
                <a:solidFill>
                  <a:schemeClr val="tx1"/>
                </a:solidFill>
              </a:rPr>
              <a:t>Function</a:t>
            </a:r>
            <a:r>
              <a:rPr lang="nl-BE" sz="2400" dirty="0">
                <a:solidFill>
                  <a:schemeClr val="tx1"/>
                </a:solidFill>
              </a:rPr>
              <a:t> without return</a:t>
            </a:r>
          </a:p>
          <a:p>
            <a:r>
              <a:rPr lang="nl-BE" sz="2400" dirty="0">
                <a:solidFill>
                  <a:schemeClr val="tx1"/>
                </a:solidFill>
              </a:rPr>
              <a:t>1 parameter</a:t>
            </a:r>
          </a:p>
          <a:p>
            <a:r>
              <a:rPr lang="nl-BE" sz="2400" dirty="0">
                <a:solidFill>
                  <a:schemeClr val="tx1"/>
                </a:solidFill>
              </a:rPr>
              <a:t>no return</a:t>
            </a:r>
          </a:p>
        </p:txBody>
      </p:sp>
      <p:sp>
        <p:nvSpPr>
          <p:cNvPr id="16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5429532" y="4667635"/>
            <a:ext cx="4111510" cy="11872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 err="1">
                <a:solidFill>
                  <a:schemeClr val="tx1"/>
                </a:solidFill>
              </a:rPr>
              <a:t>Function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with</a:t>
            </a:r>
            <a:r>
              <a:rPr lang="nl-BE" sz="2400" dirty="0">
                <a:solidFill>
                  <a:schemeClr val="tx1"/>
                </a:solidFill>
              </a:rPr>
              <a:t> return</a:t>
            </a:r>
          </a:p>
          <a:p>
            <a:r>
              <a:rPr lang="nl-BE" sz="2400" dirty="0">
                <a:solidFill>
                  <a:schemeClr val="tx1"/>
                </a:solidFill>
              </a:rPr>
              <a:t>1 parameter</a:t>
            </a:r>
          </a:p>
          <a:p>
            <a:r>
              <a:rPr lang="nl-BE" sz="2400" dirty="0">
                <a:solidFill>
                  <a:schemeClr val="tx1"/>
                </a:solidFill>
              </a:rPr>
              <a:t>return of a number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20407C1-B615-4DD8-B1AE-0F0DBAF9B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80" y="2500997"/>
            <a:ext cx="342914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AA3A566-C1E6-4477-A8FF-8DBE2EE8E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80" y="4690828"/>
            <a:ext cx="342914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show_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9DED16-44B6-4DCD-BC7A-D902A0CD3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5536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7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32"/>
    </mc:Choice>
    <mc:Fallback xmlns="">
      <p:transition spd="slow" advTm="102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definition: examples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81329"/>
            <a:ext cx="11478115" cy="4722604"/>
          </a:xfrm>
        </p:spPr>
        <p:txBody>
          <a:bodyPr/>
          <a:lstStyle/>
          <a:p>
            <a:r>
              <a:rPr lang="nl-BE" sz="2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</a:t>
            </a:r>
            <a:r>
              <a:rPr lang="nl-BE" dirty="0" err="1"/>
              <a:t>ction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maximum(number1, number2) </a:t>
            </a:r>
            <a:r>
              <a:rPr lang="nl-BE" dirty="0"/>
              <a:t>returns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largest</a:t>
            </a:r>
            <a:r>
              <a:rPr lang="nl-BE" dirty="0"/>
              <a:t> of the two parameters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0"/>
            <a:r>
              <a:rPr lang="nl-BE" altLang="nl-BE" dirty="0"/>
              <a:t>You can also write the function as follows: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9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6235581" y="2539113"/>
            <a:ext cx="4014843" cy="14192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 err="1">
                <a:solidFill>
                  <a:schemeClr val="tx1"/>
                </a:solidFill>
              </a:rPr>
              <a:t>Function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with</a:t>
            </a:r>
            <a:r>
              <a:rPr lang="nl-BE" sz="2400" dirty="0">
                <a:solidFill>
                  <a:schemeClr val="tx1"/>
                </a:solidFill>
              </a:rPr>
              <a:t> return</a:t>
            </a:r>
          </a:p>
          <a:p>
            <a:r>
              <a:rPr lang="nl-BE" sz="2400" dirty="0">
                <a:solidFill>
                  <a:schemeClr val="tx1"/>
                </a:solidFill>
              </a:rPr>
              <a:t>2 parameters</a:t>
            </a:r>
          </a:p>
          <a:p>
            <a:r>
              <a:rPr lang="nl-BE" sz="2400" dirty="0">
                <a:solidFill>
                  <a:schemeClr val="tx1"/>
                </a:solidFill>
              </a:rPr>
              <a:t>return of the largest number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9CDE01-75A2-495E-BFD5-1D53AB902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187" y="5076683"/>
            <a:ext cx="4416594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0779DE1-7AD6-4A06-A891-0A411AB2E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187" y="2463398"/>
            <a:ext cx="441659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602691E-8108-4053-BBD7-57126C464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0"/>
    </mc:Choice>
    <mc:Fallback xmlns="">
      <p:transition spd="slow" advTm="68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definition: examples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77863"/>
            <a:ext cx="11291048" cy="4626069"/>
          </a:xfrm>
        </p:spPr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square_is_smaller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(number1, number2) </a:t>
            </a:r>
            <a:r>
              <a:rPr lang="nl-BE" dirty="0"/>
              <a:t>returns whether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squared</a:t>
            </a:r>
            <a:r>
              <a:rPr lang="nl-BE" dirty="0"/>
              <a:t> of number 1 is smaller than number 2.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Written differently 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15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7207958" y="2956085"/>
            <a:ext cx="4477697" cy="121806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 err="1">
                <a:solidFill>
                  <a:schemeClr val="tx1"/>
                </a:solidFill>
              </a:rPr>
              <a:t>Function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with</a:t>
            </a:r>
            <a:r>
              <a:rPr lang="nl-BE" sz="2400" dirty="0">
                <a:solidFill>
                  <a:schemeClr val="tx1"/>
                </a:solidFill>
              </a:rPr>
              <a:t> return</a:t>
            </a:r>
          </a:p>
          <a:p>
            <a:r>
              <a:rPr lang="nl-BE" sz="2400" dirty="0">
                <a:solidFill>
                  <a:schemeClr val="tx1"/>
                </a:solidFill>
              </a:rPr>
              <a:t>2 parameters</a:t>
            </a:r>
          </a:p>
          <a:p>
            <a:r>
              <a:rPr lang="nl-BE" sz="2400" dirty="0">
                <a:solidFill>
                  <a:schemeClr val="tx1"/>
                </a:solidFill>
              </a:rPr>
              <a:t>return of a </a:t>
            </a:r>
            <a:r>
              <a:rPr lang="nl-BE" sz="2400" dirty="0" err="1">
                <a:solidFill>
                  <a:schemeClr val="tx1"/>
                </a:solidFill>
              </a:rPr>
              <a:t>boolean</a:t>
            </a:r>
            <a:r>
              <a:rPr lang="nl-BE" sz="2400" dirty="0">
                <a:solidFill>
                  <a:schemeClr val="tx1"/>
                </a:solidFill>
              </a:rPr>
              <a:t> value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88EA9CD-837A-4480-9364-921CD9CD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" y="2542929"/>
            <a:ext cx="5968301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square_is_smaller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True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CE05047-6D1A-4973-BD4C-782A51FE0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" y="5222229"/>
            <a:ext cx="596830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square_is_smaller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number1 **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 number2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71AEAD-2F56-4FD2-ABEA-DD02087BE7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87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9736"/>
    </mc:Choice>
    <mc:Fallback xmlns="">
      <p:transition spd="slow" advTm="49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0CAE5-1B60-45EE-AD5D-95E804BAE0A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Function definition: examples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triangle_type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b, c) </a:t>
            </a:r>
            <a:r>
              <a:rPr lang="nl-BE" dirty="0"/>
              <a:t>returns the type of triangle you can form with the three parameters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256D74-71F5-4499-8273-4E0245AF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8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6603210" y="3231531"/>
            <a:ext cx="5151643" cy="193001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 err="1">
                <a:solidFill>
                  <a:schemeClr val="tx1"/>
                </a:solidFill>
              </a:rPr>
              <a:t>Function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with</a:t>
            </a:r>
            <a:r>
              <a:rPr lang="nl-BE" sz="2400" dirty="0">
                <a:solidFill>
                  <a:schemeClr val="tx1"/>
                </a:solidFill>
              </a:rPr>
              <a:t> return</a:t>
            </a:r>
          </a:p>
          <a:p>
            <a:r>
              <a:rPr lang="nl-BE" sz="2400" dirty="0">
                <a:solidFill>
                  <a:schemeClr val="tx1"/>
                </a:solidFill>
              </a:rPr>
              <a:t>3 parameters</a:t>
            </a:r>
          </a:p>
          <a:p>
            <a:r>
              <a:rPr lang="nl-BE" sz="2400" dirty="0">
                <a:solidFill>
                  <a:schemeClr val="tx1"/>
                </a:solidFill>
              </a:rPr>
              <a:t>return of a string giving the type of triangle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5BA753-569E-426D-87D5-F7D81849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86" y="2740543"/>
            <a:ext cx="5404043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triangle_type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b, c):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== b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== c: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equilateral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a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b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'right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6BFFBAE-B90C-497C-BBE0-DF85FA7C7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38"/>
    </mc:Choice>
    <mc:Fallback xmlns="">
      <p:transition spd="slow" advTm="18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ED61D-827A-4D3D-B718-8903A476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 call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EBE423-475B-427C-BEE5-576E52FD0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  <a:buClr>
                <a:srgbClr val="4584B6"/>
              </a:buClr>
            </a:pPr>
            <a:r>
              <a:rPr lang="nl-BE" sz="2800" dirty="0"/>
              <a:t>The function must be defined in the program before it can be used!</a:t>
            </a:r>
            <a:endParaRPr lang="nl-BE" dirty="0"/>
          </a:p>
          <a:p>
            <a:r>
              <a:rPr lang="nl-BE" dirty="0"/>
              <a:t>The parameter value in the function gets the content of the argument in the function call.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8ABA05-8825-4E64-A4BE-05CF93E5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074811BD-E6FE-44E2-9FF9-B1BE28F9736F}"/>
              </a:ext>
            </a:extLst>
          </p:cNvPr>
          <p:cNvGrpSpPr/>
          <p:nvPr/>
        </p:nvGrpSpPr>
        <p:grpSpPr>
          <a:xfrm>
            <a:off x="7093232" y="3066386"/>
            <a:ext cx="4780521" cy="3171241"/>
            <a:chOff x="7267216" y="3280996"/>
            <a:chExt cx="4780521" cy="3171241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5AADE683-5452-4137-BD29-2FD0DADABAEC}"/>
                </a:ext>
              </a:extLst>
            </p:cNvPr>
            <p:cNvGrpSpPr/>
            <p:nvPr/>
          </p:nvGrpSpPr>
          <p:grpSpPr>
            <a:xfrm>
              <a:off x="7267216" y="3280996"/>
              <a:ext cx="4780521" cy="3171241"/>
              <a:chOff x="4225217" y="3499658"/>
              <a:chExt cx="4780521" cy="3171241"/>
            </a:xfrm>
          </p:grpSpPr>
          <p:sp>
            <p:nvSpPr>
              <p:cNvPr id="8" name="AutoShape 10">
                <a:extLst>
                  <a:ext uri="{FF2B5EF4-FFF2-40B4-BE49-F238E27FC236}">
                    <a16:creationId xmlns:a16="http://schemas.microsoft.com/office/drawing/2014/main" id="{7E0C30D6-1B60-43CA-9DE1-A0950A670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72" y="3499658"/>
                <a:ext cx="1985466" cy="2881670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91287978-C5EA-477E-889B-E41340954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210" y="5074151"/>
                <a:ext cx="1985466" cy="1171396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35C3F8F7-3005-40AF-8E68-E086327EC807}"/>
                  </a:ext>
                </a:extLst>
              </p:cNvPr>
              <p:cNvCxnSpPr/>
              <p:nvPr/>
            </p:nvCxnSpPr>
            <p:spPr bwMode="auto">
              <a:xfrm>
                <a:off x="6788869" y="3499658"/>
                <a:ext cx="0" cy="2881670"/>
              </a:xfrm>
              <a:prstGeom prst="lin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AutoShape 8">
                <a:extLst>
                  <a:ext uri="{FF2B5EF4-FFF2-40B4-BE49-F238E27FC236}">
                    <a16:creationId xmlns:a16="http://schemas.microsoft.com/office/drawing/2014/main" id="{92798606-68EC-4D2D-82E0-402BE0AFF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66" y="5465415"/>
                <a:ext cx="1769533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 dirty="0">
                    <a:latin typeface="Courier New" pitchFamily="49" charset="0"/>
                    <a:cs typeface="Courier New" pitchFamily="49" charset="0"/>
                  </a:rPr>
                  <a:t>number</a:t>
                </a: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87CFC2EE-FDB4-4DB0-B691-42714A3DB5F3}"/>
                  </a:ext>
                </a:extLst>
              </p:cNvPr>
              <p:cNvGrpSpPr/>
              <p:nvPr/>
            </p:nvGrpSpPr>
            <p:grpSpPr>
              <a:xfrm>
                <a:off x="7245864" y="4460944"/>
                <a:ext cx="1585890" cy="707093"/>
                <a:chOff x="7245864" y="3923180"/>
                <a:chExt cx="1585890" cy="707093"/>
              </a:xfrm>
            </p:grpSpPr>
            <p:sp>
              <p:nvSpPr>
                <p:cNvPr id="29" name="AutoShape 8">
                  <a:extLst>
                    <a:ext uri="{FF2B5EF4-FFF2-40B4-BE49-F238E27FC236}">
                      <a16:creationId xmlns:a16="http://schemas.microsoft.com/office/drawing/2014/main" id="{3144D372-2341-48CD-855B-0FBD6FE54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8607" y="4206411"/>
                  <a:ext cx="1463147" cy="423862"/>
                </a:xfrm>
                <a:prstGeom prst="roundRect">
                  <a:avLst>
                    <a:gd name="adj" fmla="val 5773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>
                    <a:buFontTx/>
                    <a:buNone/>
                  </a:pPr>
                  <a:r>
                    <a:rPr lang="nl-NL" sz="1400" b="1" dirty="0">
                      <a:solidFill>
                        <a:srgbClr val="3333CC"/>
                      </a:solidFill>
                      <a:latin typeface="Courier New" pitchFamily="49" charset="0"/>
                      <a:cs typeface="Courier New" pitchFamily="49" charset="0"/>
                    </a:rPr>
                    <a:t>3</a:t>
                  </a:r>
                </a:p>
              </p:txBody>
            </p:sp>
            <p:sp>
              <p:nvSpPr>
                <p:cNvPr id="30" name="Text Box 12">
                  <a:extLst>
                    <a:ext uri="{FF2B5EF4-FFF2-40B4-BE49-F238E27FC236}">
                      <a16:creationId xmlns:a16="http://schemas.microsoft.com/office/drawing/2014/main" id="{79DA7158-3C15-4C56-B15A-090A1CBE2B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45864" y="3923180"/>
                  <a:ext cx="463588" cy="27699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buFontTx/>
                    <a:buNone/>
                  </a:pPr>
                  <a:r>
                    <a:rPr lang="fr-BE" sz="1200" b="1" dirty="0" err="1">
                      <a:latin typeface="Courier New" pitchFamily="49" charset="0"/>
                    </a:rPr>
                    <a:t>int</a:t>
                  </a:r>
                  <a:endParaRPr lang="nl-NL" sz="1200" b="1" dirty="0">
                    <a:latin typeface="Courier New" pitchFamily="49" charset="0"/>
                  </a:endParaRPr>
                </a:p>
              </p:txBody>
            </p:sp>
          </p:grpSp>
          <p:cxnSp>
            <p:nvCxnSpPr>
              <p:cNvPr id="20" name="Rechte verbindingslijn met pijl 19">
                <a:extLst>
                  <a:ext uri="{FF2B5EF4-FFF2-40B4-BE49-F238E27FC236}">
                    <a16:creationId xmlns:a16="http://schemas.microsoft.com/office/drawing/2014/main" id="{3C70C26A-6092-4236-882E-C2F72F9677F9}"/>
                  </a:ext>
                </a:extLst>
              </p:cNvPr>
              <p:cNvCxnSpPr>
                <a:cxnSpLocks/>
                <a:stCxn id="13" idx="3"/>
                <a:endCxn id="29" idx="1"/>
              </p:cNvCxnSpPr>
              <p:nvPr/>
            </p:nvCxnSpPr>
            <p:spPr bwMode="auto">
              <a:xfrm flipV="1">
                <a:off x="6449499" y="4956106"/>
                <a:ext cx="919108" cy="72124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3333CC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17F89B47-11C0-44BF-92B6-9B8C3C540360}"/>
                  </a:ext>
                </a:extLst>
              </p:cNvPr>
              <p:cNvSpPr txBox="1"/>
              <p:nvPr/>
            </p:nvSpPr>
            <p:spPr>
              <a:xfrm rot="16200000">
                <a:off x="3494408" y="5570758"/>
                <a:ext cx="1830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800" dirty="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main programme</a:t>
                </a:r>
                <a:endParaRPr lang="en-US" sz="180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2" name="AutoShape 10">
                <a:extLst>
                  <a:ext uri="{FF2B5EF4-FFF2-40B4-BE49-F238E27FC236}">
                    <a16:creationId xmlns:a16="http://schemas.microsoft.com/office/drawing/2014/main" id="{B9369932-F35C-4B44-8F4B-435FC9C3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3499658"/>
                <a:ext cx="1985466" cy="1167578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547FDDC2-2A94-4ECD-961E-2C945524A587}"/>
                  </a:ext>
                </a:extLst>
              </p:cNvPr>
              <p:cNvSpPr txBox="1"/>
              <p:nvPr/>
            </p:nvSpPr>
            <p:spPr>
              <a:xfrm rot="16200000">
                <a:off x="3924815" y="3805609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nl-NL" sz="1800" dirty="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function</a:t>
                </a:r>
                <a:endParaRPr lang="en-US" sz="180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4" name="AutoShape 8">
                <a:extLst>
                  <a:ext uri="{FF2B5EF4-FFF2-40B4-BE49-F238E27FC236}">
                    <a16:creationId xmlns:a16="http://schemas.microsoft.com/office/drawing/2014/main" id="{A05EEC95-3D9D-46D3-A421-33082760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700" y="3812203"/>
                <a:ext cx="1712799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 dirty="0">
                    <a:latin typeface="Courier New" pitchFamily="49" charset="0"/>
                    <a:cs typeface="Courier New" pitchFamily="49" charset="0"/>
                  </a:rPr>
                  <a:t>value</a:t>
                </a:r>
              </a:p>
            </p:txBody>
          </p:sp>
        </p:grpSp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5C0A08CE-A30D-4C45-9237-8D353708A4D7}"/>
                </a:ext>
              </a:extLst>
            </p:cNvPr>
            <p:cNvCxnSpPr>
              <a:cxnSpLocks/>
              <a:stCxn id="24" idx="3"/>
              <a:endCxn id="29" idx="1"/>
            </p:cNvCxnSpPr>
            <p:nvPr/>
          </p:nvCxnSpPr>
          <p:spPr bwMode="auto">
            <a:xfrm>
              <a:off x="9491498" y="3805472"/>
              <a:ext cx="919108" cy="931972"/>
            </a:xfrm>
            <a:prstGeom prst="straightConnector1">
              <a:avLst/>
            </a:prstGeom>
            <a:noFill/>
            <a:ln w="158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C2268152-46AF-4E5C-8DEA-34BAE90E8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59" y="3066386"/>
            <a:ext cx="4839786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definition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BE337C5-7066-4FFA-9F89-7460AFABBE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2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34"/>
    </mc:Choice>
    <mc:Fallback xmlns="">
      <p:transition spd="slow" advTm="92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Function call: </a:t>
            </a:r>
            <a:r>
              <a:rPr lang="nl-BE" dirty="0" err="1"/>
              <a:t>example</a:t>
            </a:r>
            <a:r>
              <a:rPr lang="nl-BE" dirty="0"/>
              <a:t> -&gt; </a:t>
            </a:r>
            <a:r>
              <a:rPr lang="nl-BE" dirty="0" err="1"/>
              <a:t>function</a:t>
            </a:r>
            <a:r>
              <a:rPr lang="nl-BE" dirty="0"/>
              <a:t> without return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77863"/>
            <a:ext cx="11291048" cy="4626069"/>
          </a:xfrm>
        </p:spPr>
        <p:txBody>
          <a:bodyPr/>
          <a:lstStyle/>
          <a:p>
            <a:r>
              <a:rPr lang="nl-BE" altLang="nl-BE" dirty="0" err="1"/>
              <a:t>Function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show_double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/>
              <a:t>prints </a:t>
            </a:r>
            <a:r>
              <a:rPr lang="nl-BE" dirty="0" err="1"/>
              <a:t>the</a:t>
            </a:r>
            <a:r>
              <a:rPr lang="nl-BE" dirty="0"/>
              <a:t> double of the parameter </a:t>
            </a:r>
            <a:r>
              <a:rPr lang="nl-BE" dirty="0" err="1"/>
              <a:t>value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3A114A2-FFC5-42E3-AA69-DDADBFB3F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367" y="5672157"/>
            <a:ext cx="2487592" cy="807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A95CF93-5499-4492-BC5B-98060CB46FCC}"/>
              </a:ext>
            </a:extLst>
          </p:cNvPr>
          <p:cNvSpPr/>
          <p:nvPr/>
        </p:nvSpPr>
        <p:spPr>
          <a:xfrm>
            <a:off x="5797915" y="2496147"/>
            <a:ext cx="6075838" cy="399672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The function is </a:t>
            </a:r>
            <a:r>
              <a:rPr lang="nl-BE" sz="2400" dirty="0" err="1">
                <a:solidFill>
                  <a:schemeClr val="tx1"/>
                </a:solidFill>
              </a:rPr>
              <a:t>called</a:t>
            </a:r>
            <a:r>
              <a:rPr lang="nl-BE" sz="2400" dirty="0">
                <a:solidFill>
                  <a:schemeClr val="tx1"/>
                </a:solidFill>
              </a:rPr>
              <a:t> here. The parameter </a:t>
            </a:r>
            <a:r>
              <a:rPr lang="nl-BE" sz="2400" i="1" dirty="0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in the function is always given the content of the argument in the function call. 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	value = 2</a:t>
            </a:r>
          </a:p>
          <a:p>
            <a:pPr lvl="2"/>
            <a:r>
              <a:rPr lang="nl-BE" sz="2400" dirty="0">
                <a:solidFill>
                  <a:schemeClr val="tx1"/>
                </a:solidFill>
              </a:rPr>
              <a:t>value = 'la'</a:t>
            </a:r>
          </a:p>
          <a:p>
            <a:pPr lvl="2"/>
            <a:r>
              <a:rPr lang="nl-BE" sz="2400" dirty="0">
                <a:solidFill>
                  <a:schemeClr val="tx1"/>
                </a:solidFill>
              </a:rPr>
              <a:t>value = [1,2,3]</a:t>
            </a:r>
          </a:p>
          <a:p>
            <a:pPr lvl="1"/>
            <a:r>
              <a:rPr lang="nl-BE" sz="2400" dirty="0">
                <a:solidFill>
                  <a:schemeClr val="tx1"/>
                </a:solidFill>
              </a:rPr>
              <a:t>Since the data type of the parameter is not fixed, you may pass integers, strings, lists, ....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FE3AE91-84BC-4AA4-8D54-45E08D466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17" y="2330805"/>
            <a:ext cx="4839786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function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definition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main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program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with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function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62678F9-AB94-4F79-9633-29370AA75E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2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09"/>
    </mc:Choice>
    <mc:Fallback xmlns="">
      <p:transition spd="slow" advTm="98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98" y="304382"/>
            <a:ext cx="10771094" cy="920015"/>
          </a:xfrm>
        </p:spPr>
        <p:txBody>
          <a:bodyPr/>
          <a:lstStyle/>
          <a:p>
            <a:r>
              <a:rPr lang="nl-BE" dirty="0"/>
              <a:t>Function call: </a:t>
            </a:r>
            <a:r>
              <a:rPr lang="nl-BE" dirty="0" err="1"/>
              <a:t>example</a:t>
            </a:r>
            <a:r>
              <a:rPr lang="nl-BE" dirty="0"/>
              <a:t> -&gt;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return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81329"/>
            <a:ext cx="11478115" cy="4722604"/>
          </a:xfrm>
        </p:spPr>
        <p:txBody>
          <a:bodyPr/>
          <a:lstStyle/>
          <a:p>
            <a:r>
              <a:rPr lang="nl-BE" dirty="0" err="1"/>
              <a:t>Function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</a:t>
            </a:r>
            <a:r>
              <a:rPr lang="nl-BE" alt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BE" dirty="0"/>
              <a:t>returns double the parameter value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A95CF93-5499-4492-BC5B-98060CB46FCC}"/>
              </a:ext>
            </a:extLst>
          </p:cNvPr>
          <p:cNvSpPr/>
          <p:nvPr/>
        </p:nvSpPr>
        <p:spPr>
          <a:xfrm>
            <a:off x="5762545" y="3783402"/>
            <a:ext cx="6111207" cy="124358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First option: the returned result is captured in a variable and then used in the main program.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17AEF5ED-A975-4E79-83BE-E916D131CFE1}"/>
              </a:ext>
            </a:extLst>
          </p:cNvPr>
          <p:cNvSpPr/>
          <p:nvPr/>
        </p:nvSpPr>
        <p:spPr>
          <a:xfrm>
            <a:off x="5762546" y="5199522"/>
            <a:ext cx="6111206" cy="12174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Second option: the returned result is immediately used in the main program.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B2B5236-5944-498C-BCB2-D15D2B81E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530" y="5719726"/>
            <a:ext cx="1759902" cy="9102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75958047-C852-4641-974F-912F744A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13" y="2257581"/>
            <a:ext cx="4839786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definition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show_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694352C-3441-49E1-B272-8B24889FAC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19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03"/>
    </mc:Choice>
    <mc:Fallback xmlns="">
      <p:transition spd="slow" advTm="7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call: example with 2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81329"/>
            <a:ext cx="11478115" cy="4722604"/>
          </a:xfrm>
        </p:spPr>
        <p:txBody>
          <a:bodyPr/>
          <a:lstStyle/>
          <a:p>
            <a:r>
              <a:rPr lang="nl-BE" dirty="0" err="1"/>
              <a:t>Function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Maximum(number1, number2)</a:t>
            </a:r>
            <a:r>
              <a:rPr lang="nl-BE" sz="2400" dirty="0"/>
              <a:t> </a:t>
            </a:r>
            <a:r>
              <a:rPr lang="nl-BE" dirty="0"/>
              <a:t>returns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largest</a:t>
            </a:r>
            <a:r>
              <a:rPr lang="nl-BE" dirty="0"/>
              <a:t> of the two parameters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0"/>
            <a:endParaRPr lang="nl-BE" alt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1739" y="4727298"/>
            <a:ext cx="905683" cy="923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hthoek: afgeronde hoeken 10">
            <a:extLst>
              <a:ext uri="{FF2B5EF4-FFF2-40B4-BE49-F238E27FC236}">
                <a16:creationId xmlns:a16="http://schemas.microsoft.com/office/drawing/2014/main" id="{17AEF5ED-A975-4E79-83BE-E916D131CFE1}"/>
              </a:ext>
            </a:extLst>
          </p:cNvPr>
          <p:cNvSpPr/>
          <p:nvPr/>
        </p:nvSpPr>
        <p:spPr>
          <a:xfrm>
            <a:off x="6882653" y="4627959"/>
            <a:ext cx="4869994" cy="12174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the returned result is immediately used in the main program.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869210-B5DA-4F0F-8E3C-D81D9F766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261" y="2572169"/>
            <a:ext cx="4416594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0EDEAA-CEF4-48F5-A9E7-3E7509D55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50"/>
    </mc:Choice>
    <mc:Fallback xmlns="">
      <p:transition spd="slow" advTm="60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ED61D-827A-4D3D-B718-8903A476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Scope or range of 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EBE423-475B-427C-BEE5-576E52FD0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Variables used to define a function </a:t>
            </a:r>
            <a:r>
              <a:rPr lang="nl-BE" dirty="0">
                <a:solidFill>
                  <a:srgbClr val="FF0000"/>
                </a:solidFill>
              </a:rPr>
              <a:t>are only known in the function</a:t>
            </a:r>
            <a:r>
              <a:rPr lang="nl-BE" dirty="0"/>
              <a:t>.</a:t>
            </a:r>
          </a:p>
          <a:p>
            <a:r>
              <a:rPr lang="nl-BE" dirty="0"/>
              <a:t>In the main program you can't address these variables (black box </a:t>
            </a:r>
            <a:r>
              <a:rPr lang="nl-BE" dirty="0" err="1"/>
              <a:t>principle</a:t>
            </a:r>
            <a:r>
              <a:rPr lang="nl-BE" dirty="0"/>
              <a:t>)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8ABA05-8825-4E64-A4BE-05CF93E5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074811BD-E6FE-44E2-9FF9-B1BE28F9736F}"/>
              </a:ext>
            </a:extLst>
          </p:cNvPr>
          <p:cNvGrpSpPr/>
          <p:nvPr/>
        </p:nvGrpSpPr>
        <p:grpSpPr>
          <a:xfrm>
            <a:off x="7093232" y="3066386"/>
            <a:ext cx="4780521" cy="3325161"/>
            <a:chOff x="7267216" y="3280996"/>
            <a:chExt cx="4780521" cy="3325161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5AADE683-5452-4137-BD29-2FD0DADABAEC}"/>
                </a:ext>
              </a:extLst>
            </p:cNvPr>
            <p:cNvGrpSpPr/>
            <p:nvPr/>
          </p:nvGrpSpPr>
          <p:grpSpPr>
            <a:xfrm>
              <a:off x="7267216" y="3280996"/>
              <a:ext cx="4780521" cy="3325161"/>
              <a:chOff x="4225217" y="3499658"/>
              <a:chExt cx="4780521" cy="3325161"/>
            </a:xfrm>
          </p:grpSpPr>
          <p:sp>
            <p:nvSpPr>
              <p:cNvPr id="8" name="AutoShape 10">
                <a:extLst>
                  <a:ext uri="{FF2B5EF4-FFF2-40B4-BE49-F238E27FC236}">
                    <a16:creationId xmlns:a16="http://schemas.microsoft.com/office/drawing/2014/main" id="{7E0C30D6-1B60-43CA-9DE1-A0950A670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72" y="3499658"/>
                <a:ext cx="1985466" cy="2881670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91287978-C5EA-477E-889B-E41340954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210" y="5074151"/>
                <a:ext cx="1985466" cy="1171396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35C3F8F7-3005-40AF-8E68-E086327EC807}"/>
                  </a:ext>
                </a:extLst>
              </p:cNvPr>
              <p:cNvCxnSpPr/>
              <p:nvPr/>
            </p:nvCxnSpPr>
            <p:spPr bwMode="auto">
              <a:xfrm>
                <a:off x="6788869" y="3499658"/>
                <a:ext cx="0" cy="2881670"/>
              </a:xfrm>
              <a:prstGeom prst="lin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AutoShape 8">
                <a:extLst>
                  <a:ext uri="{FF2B5EF4-FFF2-40B4-BE49-F238E27FC236}">
                    <a16:creationId xmlns:a16="http://schemas.microsoft.com/office/drawing/2014/main" id="{92798606-68EC-4D2D-82E0-402BE0AFF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66" y="5465415"/>
                <a:ext cx="1769533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 dirty="0">
                    <a:latin typeface="Courier New" pitchFamily="49" charset="0"/>
                    <a:cs typeface="Courier New" pitchFamily="49" charset="0"/>
                  </a:rPr>
                  <a:t>number</a:t>
                </a: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87CFC2EE-FDB4-4DB0-B691-42714A3DB5F3}"/>
                  </a:ext>
                </a:extLst>
              </p:cNvPr>
              <p:cNvGrpSpPr/>
              <p:nvPr/>
            </p:nvGrpSpPr>
            <p:grpSpPr>
              <a:xfrm>
                <a:off x="7245864" y="4460944"/>
                <a:ext cx="1585890" cy="707093"/>
                <a:chOff x="7245864" y="3923180"/>
                <a:chExt cx="1585890" cy="707093"/>
              </a:xfrm>
            </p:grpSpPr>
            <p:sp>
              <p:nvSpPr>
                <p:cNvPr id="29" name="AutoShape 8">
                  <a:extLst>
                    <a:ext uri="{FF2B5EF4-FFF2-40B4-BE49-F238E27FC236}">
                      <a16:creationId xmlns:a16="http://schemas.microsoft.com/office/drawing/2014/main" id="{3144D372-2341-48CD-855B-0FBD6FE54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8607" y="4206411"/>
                  <a:ext cx="1463147" cy="423862"/>
                </a:xfrm>
                <a:prstGeom prst="roundRect">
                  <a:avLst>
                    <a:gd name="adj" fmla="val 5773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>
                    <a:buFontTx/>
                    <a:buNone/>
                  </a:pPr>
                  <a:r>
                    <a:rPr lang="nl-NL" sz="1400" b="1" dirty="0">
                      <a:solidFill>
                        <a:srgbClr val="3333CC"/>
                      </a:solidFill>
                      <a:latin typeface="Courier New" pitchFamily="49" charset="0"/>
                      <a:cs typeface="Courier New" pitchFamily="49" charset="0"/>
                    </a:rPr>
                    <a:t>3</a:t>
                  </a:r>
                </a:p>
              </p:txBody>
            </p:sp>
            <p:sp>
              <p:nvSpPr>
                <p:cNvPr id="30" name="Text Box 12">
                  <a:extLst>
                    <a:ext uri="{FF2B5EF4-FFF2-40B4-BE49-F238E27FC236}">
                      <a16:creationId xmlns:a16="http://schemas.microsoft.com/office/drawing/2014/main" id="{79DA7158-3C15-4C56-B15A-090A1CBE2B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45864" y="3923180"/>
                  <a:ext cx="463588" cy="27699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buFontTx/>
                    <a:buNone/>
                  </a:pPr>
                  <a:r>
                    <a:rPr lang="fr-BE" sz="1200" b="1" dirty="0" err="1">
                      <a:latin typeface="Courier New" pitchFamily="49" charset="0"/>
                    </a:rPr>
                    <a:t>int</a:t>
                  </a:r>
                  <a:endParaRPr lang="nl-NL" sz="1200" b="1" dirty="0">
                    <a:latin typeface="Courier New" pitchFamily="49" charset="0"/>
                  </a:endParaRPr>
                </a:p>
              </p:txBody>
            </p:sp>
          </p:grpSp>
          <p:cxnSp>
            <p:nvCxnSpPr>
              <p:cNvPr id="20" name="Rechte verbindingslijn met pijl 19">
                <a:extLst>
                  <a:ext uri="{FF2B5EF4-FFF2-40B4-BE49-F238E27FC236}">
                    <a16:creationId xmlns:a16="http://schemas.microsoft.com/office/drawing/2014/main" id="{3C70C26A-6092-4236-882E-C2F72F9677F9}"/>
                  </a:ext>
                </a:extLst>
              </p:cNvPr>
              <p:cNvCxnSpPr>
                <a:cxnSpLocks/>
                <a:stCxn id="13" idx="3"/>
                <a:endCxn id="29" idx="1"/>
              </p:cNvCxnSpPr>
              <p:nvPr/>
            </p:nvCxnSpPr>
            <p:spPr bwMode="auto">
              <a:xfrm flipV="1">
                <a:off x="6449499" y="4956106"/>
                <a:ext cx="919108" cy="72124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3333CC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17F89B47-11C0-44BF-92B6-9B8C3C540360}"/>
                  </a:ext>
                </a:extLst>
              </p:cNvPr>
              <p:cNvSpPr txBox="1"/>
              <p:nvPr/>
            </p:nvSpPr>
            <p:spPr>
              <a:xfrm rot="16200000">
                <a:off x="3340487" y="5570758"/>
                <a:ext cx="2138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800" dirty="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mainorgrogram</a:t>
                </a:r>
                <a:endParaRPr lang="en-US" sz="180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2" name="AutoShape 10">
                <a:extLst>
                  <a:ext uri="{FF2B5EF4-FFF2-40B4-BE49-F238E27FC236}">
                    <a16:creationId xmlns:a16="http://schemas.microsoft.com/office/drawing/2014/main" id="{B9369932-F35C-4B44-8F4B-435FC9C3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3499658"/>
                <a:ext cx="1985466" cy="1167578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547FDDC2-2A94-4ECD-961E-2C945524A587}"/>
                  </a:ext>
                </a:extLst>
              </p:cNvPr>
              <p:cNvSpPr txBox="1"/>
              <p:nvPr/>
            </p:nvSpPr>
            <p:spPr>
              <a:xfrm rot="16200000">
                <a:off x="3924815" y="3805609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nl-NL" sz="1800" dirty="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function</a:t>
                </a:r>
                <a:endParaRPr lang="en-US" sz="180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4" name="AutoShape 8">
                <a:extLst>
                  <a:ext uri="{FF2B5EF4-FFF2-40B4-BE49-F238E27FC236}">
                    <a16:creationId xmlns:a16="http://schemas.microsoft.com/office/drawing/2014/main" id="{A05EEC95-3D9D-46D3-A421-33082760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700" y="3812203"/>
                <a:ext cx="1712799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 dirty="0">
                    <a:latin typeface="Courier New" pitchFamily="49" charset="0"/>
                    <a:cs typeface="Courier New" pitchFamily="49" charset="0"/>
                  </a:rPr>
                  <a:t>value</a:t>
                </a:r>
              </a:p>
            </p:txBody>
          </p:sp>
        </p:grpSp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5C0A08CE-A30D-4C45-9237-8D353708A4D7}"/>
                </a:ext>
              </a:extLst>
            </p:cNvPr>
            <p:cNvCxnSpPr>
              <a:cxnSpLocks/>
              <a:stCxn id="24" idx="3"/>
              <a:endCxn id="29" idx="1"/>
            </p:cNvCxnSpPr>
            <p:nvPr/>
          </p:nvCxnSpPr>
          <p:spPr bwMode="auto">
            <a:xfrm>
              <a:off x="9491498" y="3805472"/>
              <a:ext cx="919108" cy="931972"/>
            </a:xfrm>
            <a:prstGeom prst="straightConnector1">
              <a:avLst/>
            </a:prstGeom>
            <a:noFill/>
            <a:ln w="158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50" name="Afbeelding 49">
            <a:extLst>
              <a:ext uri="{FF2B5EF4-FFF2-40B4-BE49-F238E27FC236}">
                <a16:creationId xmlns:a16="http://schemas.microsoft.com/office/drawing/2014/main" id="{42613274-EEDA-4F7A-ACEF-327C21B29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945" y="4653014"/>
            <a:ext cx="980310" cy="3912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B28E6832-A145-40FF-9D25-853048F7E50B}"/>
              </a:ext>
            </a:extLst>
          </p:cNvPr>
          <p:cNvCxnSpPr/>
          <p:nvPr/>
        </p:nvCxnSpPr>
        <p:spPr>
          <a:xfrm>
            <a:off x="4729714" y="4890108"/>
            <a:ext cx="2362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55AFD5D-9B68-4B98-89EE-9E9E50F03BC4}"/>
              </a:ext>
            </a:extLst>
          </p:cNvPr>
          <p:cNvCxnSpPr>
            <a:cxnSpLocks/>
          </p:cNvCxnSpPr>
          <p:nvPr/>
        </p:nvCxnSpPr>
        <p:spPr>
          <a:xfrm>
            <a:off x="2243328" y="5226577"/>
            <a:ext cx="85344" cy="354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12519E07-E70F-48A8-80DE-E2C66075E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05" y="5596364"/>
            <a:ext cx="5898806" cy="793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F75B1871-FAB4-4BF1-901A-FF975702F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1" y="2519457"/>
            <a:ext cx="4839786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definition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show_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BC0FFF2-FF4E-4EB9-A591-F94B7A57E5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5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56"/>
    </mc:Choice>
    <mc:Fallback xmlns="">
      <p:transition spd="slow" advTm="5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8D100-4518-434C-AE8B-34D1619B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Scope or range of 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B8BBD0-AABC-424A-A4AB-4089BEDCD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Variables in a function have a very </a:t>
            </a:r>
            <a:r>
              <a:rPr lang="nl-BE" dirty="0" err="1"/>
              <a:t>limited</a:t>
            </a:r>
            <a:r>
              <a:rPr lang="nl-BE" dirty="0"/>
              <a:t> </a:t>
            </a:r>
            <a:r>
              <a:rPr lang="nl-BE" dirty="0" err="1"/>
              <a:t>lifetime</a:t>
            </a:r>
            <a:r>
              <a:rPr lang="nl-BE" dirty="0"/>
              <a:t>. </a:t>
            </a:r>
          </a:p>
          <a:p>
            <a:r>
              <a:rPr lang="nl-BE" dirty="0"/>
              <a:t>After all, they are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usable</a:t>
            </a:r>
            <a:r>
              <a:rPr lang="nl-BE" dirty="0"/>
              <a:t> during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execution</a:t>
            </a:r>
            <a:r>
              <a:rPr lang="nl-BE" dirty="0"/>
              <a:t> of the function.</a:t>
            </a:r>
          </a:p>
          <a:p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execution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, these variables are </a:t>
            </a:r>
            <a:r>
              <a:rPr lang="nl-BE" dirty="0" err="1"/>
              <a:t>immediately</a:t>
            </a:r>
            <a:r>
              <a:rPr lang="nl-BE" dirty="0"/>
              <a:t> </a:t>
            </a:r>
            <a:r>
              <a:rPr lang="nl-BE" dirty="0" err="1"/>
              <a:t>deleted</a:t>
            </a:r>
            <a:r>
              <a:rPr lang="nl-BE" dirty="0"/>
              <a:t> out of </a:t>
            </a:r>
            <a:r>
              <a:rPr lang="nl-BE" dirty="0" err="1"/>
              <a:t>the</a:t>
            </a:r>
            <a:r>
              <a:rPr lang="nl-BE" dirty="0"/>
              <a:t> memory.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A4B5A89-6485-4FD8-BD5D-C90BCB3E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912445-0DDB-45DF-8427-34E59A8EB6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70"/>
    </mc:Choice>
    <mc:Fallback xmlns="">
      <p:transition spd="slow" advTm="2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Built-in </a:t>
            </a:r>
            <a:r>
              <a:rPr lang="nl-BE" dirty="0" err="1"/>
              <a:t>functions</a:t>
            </a:r>
            <a:endParaRPr lang="nl-BE" dirty="0"/>
          </a:p>
          <a:p>
            <a:r>
              <a:rPr lang="nl-BE" dirty="0"/>
              <a:t>The function machine and the purpose of </a:t>
            </a:r>
            <a:r>
              <a:rPr lang="nl-BE" dirty="0" err="1"/>
              <a:t>functions</a:t>
            </a:r>
            <a:endParaRPr lang="nl-BE" dirty="0"/>
          </a:p>
          <a:p>
            <a:r>
              <a:rPr lang="nl-BE" dirty="0"/>
              <a:t>Syntax and </a:t>
            </a:r>
            <a:r>
              <a:rPr lang="nl-BE" dirty="0" err="1"/>
              <a:t>naming</a:t>
            </a:r>
            <a:r>
              <a:rPr lang="nl-BE" dirty="0"/>
              <a:t> </a:t>
            </a:r>
            <a:r>
              <a:rPr lang="nl-BE" dirty="0" err="1"/>
              <a:t>conventions</a:t>
            </a:r>
            <a:endParaRPr lang="nl-BE" dirty="0"/>
          </a:p>
          <a:p>
            <a:r>
              <a:rPr lang="nl-BE" dirty="0"/>
              <a:t>Functional definition</a:t>
            </a:r>
          </a:p>
          <a:p>
            <a:r>
              <a:rPr lang="nl-BE" dirty="0"/>
              <a:t>Functional call</a:t>
            </a:r>
          </a:p>
          <a:p>
            <a:r>
              <a:rPr lang="nl-BE" dirty="0"/>
              <a:t>Using built-in features</a:t>
            </a:r>
          </a:p>
          <a:p>
            <a:r>
              <a:rPr lang="nl-BE" dirty="0"/>
              <a:t>Default values for parameters</a:t>
            </a:r>
          </a:p>
          <a:p>
            <a:r>
              <a:rPr lang="nl-BE" dirty="0" err="1"/>
              <a:t>Documentation</a:t>
            </a:r>
            <a:endParaRPr lang="nl-BE" dirty="0"/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returning</a:t>
            </a:r>
            <a:r>
              <a:rPr lang="nl-BE" dirty="0"/>
              <a:t> a sequence</a:t>
            </a:r>
          </a:p>
          <a:p>
            <a:r>
              <a:rPr lang="nl-BE" dirty="0"/>
              <a:t>Testing function via </a:t>
            </a:r>
            <a:r>
              <a:rPr lang="nl-BE" dirty="0" err="1"/>
              <a:t>assert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22A318-0D61-478F-8334-C5686F919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2"/>
    </mc:Choice>
    <mc:Fallback xmlns="">
      <p:transition spd="slow" advTm="5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A4C62-CC6F-4A34-81C6-8CD9ED77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built-in </a:t>
            </a:r>
            <a:r>
              <a:rPr lang="nl-BE" dirty="0" err="1"/>
              <a:t>functions</a:t>
            </a:r>
            <a:r>
              <a:rPr lang="nl-BE" dirty="0"/>
              <a:t> via import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B73668-D8DB-40A5-A161-A3F36619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865EC756-91D9-4BB0-B0CC-5483931E9C46}"/>
              </a:ext>
            </a:extLst>
          </p:cNvPr>
          <p:cNvSpPr/>
          <p:nvPr/>
        </p:nvSpPr>
        <p:spPr>
          <a:xfrm>
            <a:off x="838200" y="1458369"/>
            <a:ext cx="3370006" cy="59863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B55A2B-D5EC-403F-8B99-B244F8E6178C}"/>
              </a:ext>
            </a:extLst>
          </p:cNvPr>
          <p:cNvSpPr/>
          <p:nvPr/>
        </p:nvSpPr>
        <p:spPr>
          <a:xfrm>
            <a:off x="6538525" y="3337632"/>
            <a:ext cx="2359669" cy="560832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2F91871-61FC-4CCC-BFA9-B50E32725498}"/>
              </a:ext>
            </a:extLst>
          </p:cNvPr>
          <p:cNvSpPr/>
          <p:nvPr/>
        </p:nvSpPr>
        <p:spPr>
          <a:xfrm>
            <a:off x="658368" y="4493646"/>
            <a:ext cx="10838688" cy="13738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>
                <a:solidFill>
                  <a:schemeClr val="tx1"/>
                </a:solidFill>
              </a:rPr>
              <a:t>The </a:t>
            </a:r>
            <a:r>
              <a:rPr lang="nl-BE" sz="2400" dirty="0" err="1">
                <a:solidFill>
                  <a:srgbClr val="FF0000"/>
                </a:solidFill>
              </a:rPr>
              <a:t>sqrt</a:t>
            </a:r>
            <a:r>
              <a:rPr lang="nl-BE" sz="2400" dirty="0">
                <a:solidFill>
                  <a:schemeClr val="tx1"/>
                </a:solidFill>
              </a:rPr>
              <a:t> function is provided through the class </a:t>
            </a:r>
            <a:r>
              <a:rPr lang="nl-BE" sz="2400" dirty="0" err="1">
                <a:solidFill>
                  <a:srgbClr val="FF0000"/>
                </a:solidFill>
              </a:rPr>
              <a:t>math</a:t>
            </a:r>
            <a:r>
              <a:rPr lang="nl-BE" sz="2400" dirty="0">
                <a:solidFill>
                  <a:schemeClr val="tx1"/>
                </a:solidFill>
              </a:rPr>
              <a:t>.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Other </a:t>
            </a:r>
            <a:r>
              <a:rPr lang="nl-BE" sz="2400" dirty="0" err="1">
                <a:solidFill>
                  <a:schemeClr val="tx1"/>
                </a:solidFill>
              </a:rPr>
              <a:t>functions</a:t>
            </a:r>
            <a:r>
              <a:rPr lang="nl-BE" sz="2400" dirty="0">
                <a:solidFill>
                  <a:schemeClr val="tx1"/>
                </a:solidFill>
              </a:rPr>
              <a:t> from class </a:t>
            </a:r>
            <a:r>
              <a:rPr lang="nl-BE" sz="2400" dirty="0" err="1">
                <a:solidFill>
                  <a:schemeClr val="tx1"/>
                </a:solidFill>
              </a:rPr>
              <a:t>math</a:t>
            </a:r>
            <a:r>
              <a:rPr lang="nl-BE" sz="2400" dirty="0">
                <a:solidFill>
                  <a:schemeClr val="tx1"/>
                </a:solidFill>
              </a:rPr>
              <a:t> are for example </a:t>
            </a:r>
            <a:r>
              <a:rPr lang="nl-BE" sz="2400" dirty="0" err="1">
                <a:solidFill>
                  <a:schemeClr val="tx1"/>
                </a:solidFill>
              </a:rPr>
              <a:t>pow</a:t>
            </a:r>
            <a:r>
              <a:rPr lang="nl-BE" sz="2400" dirty="0">
                <a:solidFill>
                  <a:schemeClr val="tx1"/>
                </a:solidFill>
              </a:rPr>
              <a:t>(), </a:t>
            </a:r>
            <a:r>
              <a:rPr lang="nl-BE" sz="2400" dirty="0" err="1">
                <a:solidFill>
                  <a:schemeClr val="tx1"/>
                </a:solidFill>
              </a:rPr>
              <a:t>ceil</a:t>
            </a:r>
            <a:r>
              <a:rPr lang="nl-BE" sz="2400" dirty="0">
                <a:solidFill>
                  <a:schemeClr val="tx1"/>
                </a:solidFill>
              </a:rPr>
              <a:t>(), floor(), </a:t>
            </a:r>
            <a:r>
              <a:rPr lang="nl-BE" sz="2400" dirty="0" err="1">
                <a:solidFill>
                  <a:schemeClr val="tx1"/>
                </a:solidFill>
              </a:rPr>
              <a:t>sin</a:t>
            </a:r>
            <a:r>
              <a:rPr lang="nl-BE" sz="2400" dirty="0">
                <a:solidFill>
                  <a:schemeClr val="tx1"/>
                </a:solidFill>
              </a:rPr>
              <a:t>(), </a:t>
            </a:r>
            <a:r>
              <a:rPr lang="nl-BE" sz="2400" dirty="0" err="1">
                <a:solidFill>
                  <a:schemeClr val="tx1"/>
                </a:solidFill>
              </a:rPr>
              <a:t>cos</a:t>
            </a:r>
            <a:r>
              <a:rPr lang="nl-BE" sz="2400" dirty="0">
                <a:solidFill>
                  <a:schemeClr val="tx1"/>
                </a:solidFill>
              </a:rPr>
              <a:t>(), ...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22C0D89-9471-4005-B4D6-4701A30936F2}"/>
              </a:ext>
            </a:extLst>
          </p:cNvPr>
          <p:cNvSpPr/>
          <p:nvPr/>
        </p:nvSpPr>
        <p:spPr>
          <a:xfrm>
            <a:off x="838200" y="1555032"/>
            <a:ext cx="90825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from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an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integer: 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'Square root of a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negative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does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exist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!'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'Square root of'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'is'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nl-BE" altLang="nl-BE" sz="2000" dirty="0"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C74964-2906-4B1A-88B2-95D00178F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6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06"/>
    </mc:Choice>
    <mc:Fallback>
      <p:transition spd="slow" advTm="8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AB1FD-8FAF-4BA8-ADFA-C66435FA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18096C-DBD7-4410-A871-E07E8A0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13EFED1-DE39-4FD6-BD22-2A857321AE54}"/>
              </a:ext>
            </a:extLst>
          </p:cNvPr>
          <p:cNvSpPr/>
          <p:nvPr/>
        </p:nvSpPr>
        <p:spPr>
          <a:xfrm>
            <a:off x="353568" y="3947148"/>
            <a:ext cx="11143489" cy="10468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This function simulates </a:t>
            </a:r>
            <a:r>
              <a:rPr lang="nl-BE" sz="2000" dirty="0" err="1">
                <a:solidFill>
                  <a:schemeClr val="tx1"/>
                </a:solidFill>
              </a:rPr>
              <a:t>the</a:t>
            </a:r>
            <a:r>
              <a:rPr lang="nl-BE" sz="2000" dirty="0">
                <a:solidFill>
                  <a:schemeClr val="tx1"/>
                </a:solidFill>
              </a:rPr>
              <a:t> rolling of one or more </a:t>
            </a:r>
            <a:r>
              <a:rPr lang="nl-BE" sz="2000" dirty="0" err="1">
                <a:solidFill>
                  <a:schemeClr val="tx1"/>
                </a:solidFill>
              </a:rPr>
              <a:t>dices</a:t>
            </a:r>
            <a:r>
              <a:rPr lang="nl-BE" sz="2000" dirty="0">
                <a:solidFill>
                  <a:schemeClr val="tx1"/>
                </a:solidFill>
              </a:rPr>
              <a:t> and returns the total number of </a:t>
            </a:r>
            <a:r>
              <a:rPr lang="nl-BE" sz="2000" dirty="0" err="1">
                <a:solidFill>
                  <a:schemeClr val="tx1"/>
                </a:solidFill>
              </a:rPr>
              <a:t>the</a:t>
            </a:r>
            <a:r>
              <a:rPr lang="nl-BE" sz="2000" dirty="0">
                <a:solidFill>
                  <a:schemeClr val="tx1"/>
                </a:solidFill>
              </a:rPr>
              <a:t> pips. </a:t>
            </a:r>
            <a:br>
              <a:rPr lang="nl-BE" sz="2000" dirty="0">
                <a:solidFill>
                  <a:schemeClr val="tx1"/>
                </a:solidFill>
              </a:rPr>
            </a:br>
            <a:r>
              <a:rPr lang="nl-BE" sz="2000" dirty="0">
                <a:solidFill>
                  <a:schemeClr val="tx1"/>
                </a:solidFill>
              </a:rPr>
              <a:t>The function parameter indicates how </a:t>
            </a:r>
            <a:r>
              <a:rPr lang="nl-BE" sz="2000" dirty="0" err="1">
                <a:solidFill>
                  <a:schemeClr val="tx1"/>
                </a:solidFill>
              </a:rPr>
              <a:t>many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dices</a:t>
            </a:r>
            <a:r>
              <a:rPr lang="nl-BE" sz="2000" dirty="0">
                <a:solidFill>
                  <a:schemeClr val="tx1"/>
                </a:solidFill>
              </a:rPr>
              <a:t> are used. 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552BD681-7E70-4180-B608-D33C0E836321}"/>
              </a:ext>
            </a:extLst>
          </p:cNvPr>
          <p:cNvSpPr/>
          <p:nvPr/>
        </p:nvSpPr>
        <p:spPr>
          <a:xfrm>
            <a:off x="335550" y="5082967"/>
            <a:ext cx="11161507" cy="127338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The built-in </a:t>
            </a:r>
            <a:r>
              <a:rPr lang="nl-BE" sz="2000" dirty="0" err="1">
                <a:solidFill>
                  <a:schemeClr val="tx1"/>
                </a:solidFill>
              </a:rPr>
              <a:t>function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randint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(lower limit, upper limit) </a:t>
            </a:r>
            <a:r>
              <a:rPr lang="nl-BE" sz="2000" dirty="0">
                <a:solidFill>
                  <a:schemeClr val="tx1"/>
                </a:solidFill>
              </a:rPr>
              <a:t>is used. </a:t>
            </a:r>
            <a:br>
              <a:rPr lang="nl-BE" sz="2000" dirty="0">
                <a:solidFill>
                  <a:schemeClr val="tx1"/>
                </a:solidFill>
              </a:rPr>
            </a:br>
            <a:r>
              <a:rPr lang="nl-BE" sz="2000" dirty="0">
                <a:solidFill>
                  <a:schemeClr val="tx1"/>
                </a:solidFill>
              </a:rPr>
              <a:t>This function </a:t>
            </a:r>
            <a:r>
              <a:rPr lang="nl-BE" sz="2000" dirty="0" err="1">
                <a:solidFill>
                  <a:schemeClr val="tx1"/>
                </a:solidFill>
              </a:rPr>
              <a:t>generates</a:t>
            </a:r>
            <a:r>
              <a:rPr lang="nl-BE" sz="2000">
                <a:solidFill>
                  <a:schemeClr val="tx1"/>
                </a:solidFill>
              </a:rPr>
              <a:t> a </a:t>
            </a:r>
            <a:r>
              <a:rPr lang="nl-BE" sz="2000" dirty="0">
                <a:solidFill>
                  <a:schemeClr val="tx1"/>
                </a:solidFill>
              </a:rPr>
              <a:t>random integer </a:t>
            </a:r>
            <a:r>
              <a:rPr lang="nl-BE" sz="2000" dirty="0" err="1">
                <a:solidFill>
                  <a:schemeClr val="tx1"/>
                </a:solidFill>
              </a:rPr>
              <a:t>between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lower</a:t>
            </a:r>
            <a:r>
              <a:rPr lang="nl-BE" sz="2000" dirty="0">
                <a:solidFill>
                  <a:schemeClr val="tx1"/>
                </a:solidFill>
              </a:rPr>
              <a:t> limit and </a:t>
            </a:r>
            <a:r>
              <a:rPr lang="nl-BE" sz="2000" dirty="0" err="1">
                <a:solidFill>
                  <a:schemeClr val="tx1"/>
                </a:solidFill>
              </a:rPr>
              <a:t>upper</a:t>
            </a:r>
            <a:r>
              <a:rPr lang="nl-BE" sz="2000" dirty="0">
                <a:solidFill>
                  <a:schemeClr val="tx1"/>
                </a:solidFill>
              </a:rPr>
              <a:t> limit (</a:t>
            </a:r>
            <a:r>
              <a:rPr lang="nl-BE" sz="2000" dirty="0" err="1">
                <a:solidFill>
                  <a:schemeClr val="tx1"/>
                </a:solidFill>
              </a:rPr>
              <a:t>included</a:t>
            </a:r>
            <a:r>
              <a:rPr lang="nl-BE" sz="2000" dirty="0">
                <a:solidFill>
                  <a:schemeClr val="tx1"/>
                </a:solidFill>
              </a:rPr>
              <a:t>).</a:t>
            </a:r>
            <a:br>
              <a:rPr lang="nl-BE" sz="2000" dirty="0">
                <a:solidFill>
                  <a:schemeClr val="tx1"/>
                </a:solidFill>
              </a:rPr>
            </a:br>
            <a:r>
              <a:rPr lang="nl-BE" sz="2000" dirty="0" err="1">
                <a:solidFill>
                  <a:schemeClr val="tx1"/>
                </a:solidFill>
              </a:rPr>
              <a:t>randint</a:t>
            </a:r>
            <a:r>
              <a:rPr lang="nl-BE" sz="2000" dirty="0">
                <a:solidFill>
                  <a:schemeClr val="tx1"/>
                </a:solidFill>
              </a:rPr>
              <a:t>(1,6) </a:t>
            </a:r>
            <a:r>
              <a:rPr lang="nl-BE" sz="2000" dirty="0" err="1">
                <a:solidFill>
                  <a:schemeClr val="tx1"/>
                </a:solidFill>
              </a:rPr>
              <a:t>generates</a:t>
            </a:r>
            <a:r>
              <a:rPr lang="nl-BE" sz="2000" dirty="0">
                <a:solidFill>
                  <a:schemeClr val="tx1"/>
                </a:solidFill>
              </a:rPr>
              <a:t> a number from 1 to 6.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32CD1D9-3483-4D5A-8F53-31A9388F9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646648"/>
            <a:ext cx="5968301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random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782B580-0CEB-41CC-BC76-1CD652259A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974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48"/>
    </mc:Choice>
    <mc:Fallback>
      <p:transition spd="slow" advTm="76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AB1FD-8FAF-4BA8-ADFA-C66435FA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Call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18096C-DBD7-4410-A871-E07E8A0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4B260472-D3F8-4DDD-8F65-AFECB9223496}"/>
              </a:ext>
            </a:extLst>
          </p:cNvPr>
          <p:cNvSpPr/>
          <p:nvPr/>
        </p:nvSpPr>
        <p:spPr>
          <a:xfrm>
            <a:off x="353568" y="5929762"/>
            <a:ext cx="11143489" cy="79171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err="1">
                <a:solidFill>
                  <a:schemeClr val="tx1"/>
                </a:solidFill>
              </a:rPr>
              <a:t>This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function</a:t>
            </a:r>
            <a:r>
              <a:rPr lang="nl-BE" sz="2000" dirty="0">
                <a:solidFill>
                  <a:schemeClr val="tx1"/>
                </a:solidFill>
              </a:rPr>
              <a:t> is used </a:t>
            </a:r>
            <a:r>
              <a:rPr lang="nl-BE" sz="2000" dirty="0" err="1">
                <a:solidFill>
                  <a:schemeClr val="tx1"/>
                </a:solidFill>
              </a:rPr>
              <a:t>to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calculate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how</a:t>
            </a:r>
            <a:r>
              <a:rPr lang="nl-BE" sz="2000" dirty="0">
                <a:solidFill>
                  <a:schemeClr val="tx1"/>
                </a:solidFill>
              </a:rPr>
              <a:t> many attempts you need to roll 2 </a:t>
            </a:r>
            <a:r>
              <a:rPr lang="nl-BE" sz="2000" dirty="0" err="1">
                <a:solidFill>
                  <a:schemeClr val="tx1"/>
                </a:solidFill>
              </a:rPr>
              <a:t>dices</a:t>
            </a:r>
            <a:r>
              <a:rPr lang="nl-BE" sz="2000" dirty="0">
                <a:solidFill>
                  <a:schemeClr val="tx1"/>
                </a:solidFill>
              </a:rPr>
              <a:t> to reach the maximum number of 12 pips.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2D241F1-75E1-4B93-907B-D0AEC90B7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560737"/>
            <a:ext cx="7378943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random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rolled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12.'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C202CEC-66B9-43AA-8DAA-7F02B30C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26" y="3952569"/>
            <a:ext cx="4612950" cy="6739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DE605EC-F104-4B75-8804-767A8B7870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39"/>
    </mc:Choice>
    <mc:Fallback xmlns="">
      <p:transition spd="slow" advTm="62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E51091C-15C3-46C5-AA6E-623F1048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447" y="3510455"/>
            <a:ext cx="4513081" cy="29125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3A2163-B314-4926-B64C-1D399873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Default values for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256EB2-2151-4C59-AF6B-A8691BCD7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the definition of a function, you can add a default </a:t>
            </a:r>
            <a:r>
              <a:rPr lang="nl-BE" dirty="0" err="1"/>
              <a:t>value</a:t>
            </a:r>
            <a:r>
              <a:rPr lang="nl-BE" dirty="0"/>
              <a:t> to your parameters.</a:t>
            </a:r>
          </a:p>
          <a:p>
            <a:pPr>
              <a:tabLst>
                <a:tab pos="0" algn="l"/>
              </a:tabLst>
            </a:pPr>
            <a:r>
              <a:rPr lang="nl-BE" dirty="0"/>
              <a:t>When calling the function, you do not have to give a value for that parameter. The default value is used automatically.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B591E4-F284-4604-95D4-CD6F7F1D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C4C46678-4447-42D6-AE33-6CAD8BF21407}"/>
              </a:ext>
            </a:extLst>
          </p:cNvPr>
          <p:cNvSpPr/>
          <p:nvPr/>
        </p:nvSpPr>
        <p:spPr>
          <a:xfrm>
            <a:off x="4282219" y="4191970"/>
            <a:ext cx="2452877" cy="550624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76B2989-0890-4B96-9806-4E2FF7AD61D7}"/>
              </a:ext>
            </a:extLst>
          </p:cNvPr>
          <p:cNvSpPr/>
          <p:nvPr/>
        </p:nvSpPr>
        <p:spPr>
          <a:xfrm>
            <a:off x="3337093" y="5722374"/>
            <a:ext cx="3309513" cy="770501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F7940F-F5FB-4C2B-BFA8-DCB50F41C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4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18"/>
    </mc:Choice>
    <mc:Fallback xmlns="">
      <p:transition spd="slow" advTm="40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87934-14E8-4695-B0BA-866367A4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Default values for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184767-8A7B-41D7-B4B7-893D0F87F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the function call, you can decide to enter a value that will overwrite the default value.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1407F74-142B-4696-B9D5-F8B67C22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08A9DF84-0FA7-45F3-8EBA-0B4B74803864}"/>
              </a:ext>
            </a:extLst>
          </p:cNvPr>
          <p:cNvSpPr/>
          <p:nvPr/>
        </p:nvSpPr>
        <p:spPr>
          <a:xfrm>
            <a:off x="2605746" y="2497435"/>
            <a:ext cx="2468880" cy="560149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600A0F70-6E76-4397-A9B1-0A8C75F116E6}"/>
              </a:ext>
            </a:extLst>
          </p:cNvPr>
          <p:cNvSpPr/>
          <p:nvPr/>
        </p:nvSpPr>
        <p:spPr>
          <a:xfrm>
            <a:off x="759510" y="5307106"/>
            <a:ext cx="3692471" cy="40005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3966A66-C4A1-4D13-B42B-2AC252437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570698"/>
            <a:ext cx="7378943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rolled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12.'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AA5D4E-A6C6-4A4A-BC2E-FDD7441F8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7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12"/>
    </mc:Choice>
    <mc:Fallback xmlns="">
      <p:transition spd="slow" advTm="42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FA066-1573-4D75-B484-7F17F716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E1FE41-66BC-4C52-BB7A-A5C70E75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order to make </a:t>
            </a:r>
            <a:r>
              <a:rPr lang="nl-BE" dirty="0" err="1"/>
              <a:t>the</a:t>
            </a:r>
            <a:r>
              <a:rPr lang="nl-BE" dirty="0"/>
              <a:t> re-</a:t>
            </a:r>
            <a:r>
              <a:rPr lang="nl-BE" dirty="0" err="1"/>
              <a:t>use</a:t>
            </a:r>
            <a:r>
              <a:rPr lang="nl-BE" dirty="0"/>
              <a:t> of a function by others possible, you need to describe very clearly how the function works.</a:t>
            </a:r>
          </a:p>
          <a:p>
            <a:pPr>
              <a:tabLst>
                <a:tab pos="7534275" algn="l"/>
              </a:tabLst>
            </a:pPr>
            <a:r>
              <a:rPr lang="nl-BE" dirty="0"/>
              <a:t>Python provides a documentation string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include</a:t>
            </a:r>
            <a:r>
              <a:rPr lang="nl-BE" dirty="0"/>
              <a:t> in the definition of the function.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documantion</a:t>
            </a:r>
            <a:r>
              <a:rPr lang="nl-BE" dirty="0"/>
              <a:t> is put </a:t>
            </a:r>
            <a:r>
              <a:rPr lang="nl-BE" dirty="0" err="1"/>
              <a:t>between</a:t>
            </a:r>
            <a:r>
              <a:rPr lang="nl-BE" altLang="nl-BE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"""    """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AB5AA3-E052-46FC-9E5C-ADB01B82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106C89F-B508-43FC-8C78-669ACF594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671" y="3368813"/>
            <a:ext cx="10059164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simulates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rolling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or more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integer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:return: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pips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rolled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07237C-2B8A-4D5A-885C-CA5A77750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2"/>
    </mc:Choice>
    <mc:Fallback xmlns="">
      <p:transition spd="slow" advTm="28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6EFD-0C12-4E86-A7C7-895CFF3B746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484665-A8A1-4F63-95C2-D414B64E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Via the built-in function help() you can retrieve the documentation string.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Result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33ACC0-9E67-45D9-B576-22B16CA1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E335C26-E122-44A1-8AA6-6F9B00371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04" y="2311085"/>
            <a:ext cx="5457825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help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nl-BE" altLang="nl-B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DA31D8A-F4CD-4F66-B347-D8786AF01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0FB43CD-54B6-4774-AD25-3E957E9EE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20" y="3752057"/>
            <a:ext cx="10506075" cy="25146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257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1"/>
    </mc:Choice>
    <mc:Fallback xmlns="">
      <p:transition spd="slow" advTm="10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E07B5-A365-43D4-B330-6D9D6671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returning</a:t>
            </a:r>
            <a:r>
              <a:rPr lang="nl-BE" dirty="0"/>
              <a:t> a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72B983-5A9D-46BE-8F91-0402A212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609296" cy="4626069"/>
          </a:xfrm>
        </p:spPr>
        <p:txBody>
          <a:bodyPr/>
          <a:lstStyle/>
          <a:p>
            <a:r>
              <a:rPr lang="nl-BE" dirty="0"/>
              <a:t>We change the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 so that it does not return the total number of pips but a </a:t>
            </a:r>
            <a:r>
              <a:rPr lang="nl-BE" dirty="0">
                <a:solidFill>
                  <a:srgbClr val="446785"/>
                </a:solidFill>
              </a:rPr>
              <a:t>list </a:t>
            </a:r>
            <a:r>
              <a:rPr lang="nl-BE" dirty="0" err="1">
                <a:solidFill>
                  <a:srgbClr val="446785"/>
                </a:solidFill>
              </a:rPr>
              <a:t>containing</a:t>
            </a:r>
            <a:r>
              <a:rPr lang="nl-BE" dirty="0">
                <a:solidFill>
                  <a:srgbClr val="446785"/>
                </a:solidFill>
              </a:rPr>
              <a:t> </a:t>
            </a:r>
            <a:r>
              <a:rPr lang="nl-BE" dirty="0" err="1">
                <a:solidFill>
                  <a:srgbClr val="446785"/>
                </a:solidFill>
              </a:rPr>
              <a:t>the</a:t>
            </a:r>
            <a:r>
              <a:rPr lang="nl-BE" dirty="0">
                <a:solidFill>
                  <a:srgbClr val="446785"/>
                </a:solidFill>
              </a:rPr>
              <a:t> number of pips </a:t>
            </a:r>
            <a:r>
              <a:rPr lang="nl-BE" dirty="0"/>
              <a:t>on each stone.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6AC7B6-62EB-4634-BCF3-068B91EF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DA1DFAB-DAE1-404C-8869-E39FDBF1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821" y="2609379"/>
            <a:ext cx="10482357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random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simulates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throwing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or more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of_dice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integer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:return: a list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pips on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012CF84-9AC8-4994-9833-3B1D87CB2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03"/>
    </mc:Choice>
    <mc:Fallback xmlns="">
      <p:transition spd="slow" advTm="91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0BC91-76CA-4E7D-9AB3-A36DC465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returning</a:t>
            </a:r>
            <a:r>
              <a:rPr lang="nl-BE" dirty="0"/>
              <a:t> a List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CC6F2F-DB8E-467B-871F-E269C51B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F0E4270-C4AA-4114-9600-0399D890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496" y="3903252"/>
            <a:ext cx="1890262" cy="16521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E80DF38-C16E-408A-A522-0BDCA924D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736" y="1418249"/>
            <a:ext cx="6109365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 +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pips[i])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pips[i]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'Total: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FFADEE-5601-40FF-A4E6-666835632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06"/>
    </mc:Choice>
    <mc:Fallback xmlns="">
      <p:transition spd="slow" advTm="49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2CE17-A6F1-46BC-9471-DB70CCD1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Testing </a:t>
            </a:r>
            <a:r>
              <a:rPr lang="nl-BE" dirty="0" err="1"/>
              <a:t>functions</a:t>
            </a:r>
            <a:r>
              <a:rPr lang="nl-BE" dirty="0"/>
              <a:t> with </a:t>
            </a:r>
            <a:r>
              <a:rPr lang="nl-BE" dirty="0" err="1"/>
              <a:t>assert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BC61E4-AA7E-4BF7-B269-C10B0334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Before</a:t>
            </a:r>
            <a:r>
              <a:rPr lang="nl-BE" dirty="0"/>
              <a:t> making a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, you need to be 100% sure that this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correctly in all possible situations.</a:t>
            </a:r>
          </a:p>
          <a:p>
            <a:r>
              <a:rPr lang="nl-BE" dirty="0"/>
              <a:t>Until now, we tested our function by manually calling it up again and again with changing arguments and checking the output.</a:t>
            </a:r>
          </a:p>
          <a:p>
            <a:r>
              <a:rPr lang="nl-BE" dirty="0"/>
              <a:t>You can automate this manual process with an </a:t>
            </a:r>
            <a:r>
              <a:rPr lang="nl-BE" dirty="0" err="1"/>
              <a:t>assert-statement</a:t>
            </a:r>
            <a:r>
              <a:rPr lang="nl-BE" dirty="0"/>
              <a:t>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r>
              <a:rPr lang="nl-BE" dirty="0" err="1"/>
              <a:t>If</a:t>
            </a:r>
            <a:r>
              <a:rPr lang="nl-BE" dirty="0"/>
              <a:t> the boolean </a:t>
            </a:r>
            <a:r>
              <a:rPr lang="nl-BE" dirty="0" err="1"/>
              <a:t>expression</a:t>
            </a:r>
            <a:r>
              <a:rPr lang="nl-BE" dirty="0"/>
              <a:t> is</a:t>
            </a:r>
            <a:r>
              <a:rPr lang="nl-BE" i="1" dirty="0"/>
              <a:t> True</a:t>
            </a:r>
            <a:r>
              <a:rPr lang="nl-BE" dirty="0"/>
              <a:t>, the code continues.</a:t>
            </a:r>
          </a:p>
          <a:p>
            <a:pPr lvl="1"/>
            <a:r>
              <a:rPr lang="nl-BE" dirty="0" err="1"/>
              <a:t>If</a:t>
            </a:r>
            <a:r>
              <a:rPr lang="nl-BE" dirty="0"/>
              <a:t> the boolean </a:t>
            </a:r>
            <a:r>
              <a:rPr lang="nl-BE" dirty="0" err="1"/>
              <a:t>expression</a:t>
            </a:r>
            <a:r>
              <a:rPr lang="nl-BE" dirty="0"/>
              <a:t> is </a:t>
            </a:r>
            <a:r>
              <a:rPr lang="nl-BE" i="1" dirty="0" err="1"/>
              <a:t>False</a:t>
            </a:r>
            <a:r>
              <a:rPr lang="nl-BE" dirty="0"/>
              <a:t>, the code stops with an </a:t>
            </a:r>
            <a:r>
              <a:rPr lang="nl-BE" dirty="0" err="1"/>
              <a:t>AssertionError</a:t>
            </a:r>
            <a:r>
              <a:rPr lang="nl-BE" dirty="0"/>
              <a:t> 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A09B7E-A2D1-4BEB-B62B-E7CF332B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FCED0A4-08C5-4E39-8639-48326F1C468E}"/>
              </a:ext>
            </a:extLst>
          </p:cNvPr>
          <p:cNvSpPr/>
          <p:nvPr/>
        </p:nvSpPr>
        <p:spPr>
          <a:xfrm>
            <a:off x="2328607" y="372725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 boolean expression</a:t>
            </a:r>
          </a:p>
          <a:p>
            <a:endParaRPr lang="nl-BE" altLang="nl-BE" sz="2000" dirty="0">
              <a:solidFill>
                <a:srgbClr val="00008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 ==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53313D-89D6-42F6-8F89-6DC22C917B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67"/>
    </mc:Choice>
    <mc:Fallback xmlns="">
      <p:transition spd="slow" advTm="75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A66EF-2CBA-45F7-87E1-AE9DE696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Built-in </a:t>
            </a:r>
            <a:r>
              <a:rPr lang="nl-BE" dirty="0" err="1"/>
              <a:t>functions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965233-77D1-4EA6-96A3-BB14281D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the previous chapters, we have made extensive use of built-in </a:t>
            </a:r>
            <a:r>
              <a:rPr lang="nl-BE" dirty="0" err="1"/>
              <a:t>functions</a:t>
            </a:r>
            <a:r>
              <a:rPr lang="nl-BE" dirty="0"/>
              <a:t> in Python such as:</a:t>
            </a:r>
          </a:p>
          <a:p>
            <a:pPr lvl="1"/>
            <a:r>
              <a:rPr lang="nl-BE" dirty="0"/>
              <a:t>print()</a:t>
            </a:r>
          </a:p>
          <a:p>
            <a:pPr lvl="1"/>
            <a:r>
              <a:rPr lang="nl-BE" dirty="0"/>
              <a:t>input()</a:t>
            </a:r>
          </a:p>
          <a:p>
            <a:pPr lvl="1"/>
            <a:r>
              <a:rPr lang="nl-BE" dirty="0"/>
              <a:t>int() - </a:t>
            </a:r>
            <a:r>
              <a:rPr lang="nl-BE" dirty="0" err="1"/>
              <a:t>str</a:t>
            </a:r>
            <a:r>
              <a:rPr lang="nl-BE" dirty="0"/>
              <a:t>() - </a:t>
            </a:r>
            <a:r>
              <a:rPr lang="nl-BE" dirty="0" err="1"/>
              <a:t>float(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range()</a:t>
            </a:r>
          </a:p>
          <a:p>
            <a:pPr lvl="1"/>
            <a:r>
              <a:rPr lang="nl-BE" dirty="0" err="1"/>
              <a:t>len</a:t>
            </a:r>
            <a:r>
              <a:rPr lang="nl-BE" dirty="0"/>
              <a:t>()</a:t>
            </a:r>
          </a:p>
          <a:p>
            <a:pPr lvl="1"/>
            <a:r>
              <a:rPr lang="nl-BE" dirty="0"/>
              <a:t>list() - </a:t>
            </a:r>
            <a:r>
              <a:rPr lang="nl-BE" dirty="0" err="1"/>
              <a:t>tuple</a:t>
            </a:r>
            <a:r>
              <a:rPr lang="nl-BE" dirty="0"/>
              <a:t>()</a:t>
            </a:r>
          </a:p>
          <a:p>
            <a:r>
              <a:rPr lang="nl-BE" dirty="0"/>
              <a:t>All these </a:t>
            </a:r>
            <a:r>
              <a:rPr lang="nl-BE" dirty="0" err="1"/>
              <a:t>functions</a:t>
            </a:r>
            <a:r>
              <a:rPr lang="nl-BE" dirty="0"/>
              <a:t> </a:t>
            </a:r>
            <a:r>
              <a:rPr lang="nl-BE" dirty="0" err="1"/>
              <a:t>generate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output based on a certain input. </a:t>
            </a:r>
          </a:p>
          <a:p>
            <a:r>
              <a:rPr lang="nl-BE" dirty="0"/>
              <a:t>The purpose of this chapter is </a:t>
            </a:r>
            <a:r>
              <a:rPr lang="nl-BE" dirty="0" err="1"/>
              <a:t>to</a:t>
            </a:r>
            <a:r>
              <a:rPr lang="nl-BE" dirty="0"/>
              <a:t> program such </a:t>
            </a:r>
            <a:r>
              <a:rPr lang="nl-BE" dirty="0" err="1"/>
              <a:t>functions</a:t>
            </a:r>
            <a:r>
              <a:rPr lang="nl-BE" dirty="0"/>
              <a:t>.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A432A6-6673-43EF-86F0-A59843DE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941C32A-8E38-47C5-8F0C-63E1E97D2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99"/>
    </mc:Choice>
    <mc:Fallback xmlns="">
      <p:transition spd="slow" advTm="48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3C30-6A18-4DEF-A8B1-3E9EDE8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C72D7F-806D-49D2-8D8B-EA0AD9214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Example: </a:t>
            </a:r>
            <a:r>
              <a:rPr lang="nl-BE" sz="2600" dirty="0" err="1"/>
              <a:t>this</a:t>
            </a:r>
            <a:r>
              <a:rPr lang="nl-BE" sz="2600" dirty="0"/>
              <a:t> </a:t>
            </a:r>
            <a:r>
              <a:rPr lang="nl-BE" dirty="0" err="1"/>
              <a:t>function</a:t>
            </a:r>
            <a:r>
              <a:rPr lang="nl-BE" dirty="0"/>
              <a:t> returns a list with the number of pips per stone.</a:t>
            </a:r>
          </a:p>
          <a:p>
            <a:r>
              <a:rPr lang="nl-BE" dirty="0"/>
              <a:t>We test whether x elements are </a:t>
            </a:r>
            <a:r>
              <a:rPr lang="nl-BE" dirty="0" err="1"/>
              <a:t>returned</a:t>
            </a:r>
            <a:r>
              <a:rPr lang="nl-BE" dirty="0"/>
              <a:t> when throwing x stones.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 test if the </a:t>
            </a:r>
            <a:r>
              <a:rPr lang="nl-BE" dirty="0" err="1"/>
              <a:t>total</a:t>
            </a:r>
            <a:r>
              <a:rPr lang="nl-BE" dirty="0"/>
              <a:t> does </a:t>
            </a:r>
            <a:r>
              <a:rPr lang="nl-BE" dirty="0" err="1"/>
              <a:t>not</a:t>
            </a:r>
            <a:r>
              <a:rPr lang="nl-BE" dirty="0"/>
              <a:t> exceed the maximum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268ACC-638F-4FC1-8ACA-22CDE95A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C8A5FA-5D97-4611-AD03-807CEB4C9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1881" y="2613392"/>
            <a:ext cx="8808720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(-3))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kumimoji="0" lang="nl-BE" altLang="nl-B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12F990F-0879-482E-A9E2-705E8AA4B5DC}"/>
              </a:ext>
            </a:extLst>
          </p:cNvPr>
          <p:cNvSpPr/>
          <p:nvPr/>
        </p:nvSpPr>
        <p:spPr>
          <a:xfrm>
            <a:off x="1491881" y="5253633"/>
            <a:ext cx="7528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 &gt;= 1</a:t>
            </a:r>
            <a:b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 &lt;= 6</a:t>
            </a:r>
            <a:b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 &lt;= 12</a:t>
            </a:r>
            <a:endParaRPr lang="nl-BE" sz="2000" dirty="0">
              <a:latin typeface="Consolas" panose="020B06090202040302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E3AB50-A51F-4FC7-A1E0-F50B753392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73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0"/>
    </mc:Choice>
    <mc:Fallback xmlns="">
      <p:transition spd="slow" advTm="4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F257A-1F0E-4D53-BF47-3AD5E84B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FB72D3-F292-4F27-A72C-EB166EBED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If the test fails, the code stops.</a:t>
            </a:r>
          </a:p>
          <a:p>
            <a:r>
              <a:rPr lang="nl-BE" dirty="0"/>
              <a:t>For example, it would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</a:t>
            </a:r>
            <a:r>
              <a:rPr lang="nl-BE" dirty="0" err="1"/>
              <a:t>function</a:t>
            </a:r>
            <a:r>
              <a:rPr lang="nl-BE" dirty="0"/>
              <a:t> returns the </a:t>
            </a:r>
            <a:r>
              <a:rPr lang="nl-BE" dirty="0" err="1"/>
              <a:t>keyword</a:t>
            </a:r>
            <a:r>
              <a:rPr lang="nl-BE" b="1" dirty="0">
                <a:solidFill>
                  <a:srgbClr val="000080"/>
                </a:solidFill>
                <a:cs typeface="Courier New" panose="02070309020205020404" pitchFamily="49" charset="0"/>
              </a:rPr>
              <a:t> None</a:t>
            </a:r>
            <a:r>
              <a:rPr lang="nl-BE" dirty="0"/>
              <a:t> when the user passes 0 or a negative number as an argument for </a:t>
            </a:r>
            <a:r>
              <a:rPr lang="nl-BE" dirty="0" err="1"/>
              <a:t>number_stones</a:t>
            </a:r>
            <a:r>
              <a:rPr lang="nl-BE" dirty="0"/>
              <a:t>.</a:t>
            </a:r>
          </a:p>
          <a:p>
            <a:r>
              <a:rPr lang="nl-BE" dirty="0"/>
              <a:t>If we test for this now, we'll get an </a:t>
            </a:r>
            <a:r>
              <a:rPr lang="nl-BE" dirty="0" err="1">
                <a:solidFill>
                  <a:srgbClr val="C00000"/>
                </a:solidFill>
              </a:rPr>
              <a:t>Assertion Error</a:t>
            </a:r>
            <a:endParaRPr lang="nl-BE" dirty="0">
              <a:solidFill>
                <a:srgbClr val="C0000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8CEDFCB-D49F-4C86-897A-8A21865C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F80B64-E6C0-41C5-B677-63F971F1F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241" y="3898560"/>
            <a:ext cx="8266953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_dice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None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(-3)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None</a:t>
            </a:r>
            <a:endParaRPr kumimoji="0" lang="nl-BE" altLang="nl-B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86C8BB4-B79D-4B27-B017-2A1E7E790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015" y="5026118"/>
            <a:ext cx="4723940" cy="86288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B6404A7-4088-4676-99C2-D662D2A90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9B21E3B-5FB5-4360-B607-BABACBFC689E}"/>
              </a:ext>
            </a:extLst>
          </p:cNvPr>
          <p:cNvSpPr txBox="1"/>
          <p:nvPr/>
        </p:nvSpPr>
        <p:spPr>
          <a:xfrm>
            <a:off x="582705" y="5866676"/>
            <a:ext cx="114516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keyword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used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define 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value, or no value at all.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 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 the same as 0, False, or an empty string.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 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data type of its own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NoneType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and only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be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7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63"/>
    </mc:Choice>
    <mc:Fallback xmlns="">
      <p:transition spd="slow" advTm="34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FC0A1-062D-427A-B046-E5E68DD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84E923-DBE8-4983-8B92-666E62DF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 dirty="0"/>
              <a:t>We can solve the </a:t>
            </a:r>
            <a:r>
              <a:rPr lang="nl-BE" dirty="0" err="1"/>
              <a:t>AssertionError</a:t>
            </a:r>
            <a:r>
              <a:rPr lang="nl-BE" dirty="0"/>
              <a:t> by modifying the definition of the function: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9065AE-7F00-4811-B2C7-7C6BC15A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4756D1FF-B271-4E93-B7EF-C5F0E6C5890E}"/>
              </a:ext>
            </a:extLst>
          </p:cNvPr>
          <p:cNvSpPr/>
          <p:nvPr/>
        </p:nvSpPr>
        <p:spPr>
          <a:xfrm>
            <a:off x="918332" y="4240306"/>
            <a:ext cx="4094480" cy="106680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3783D3D-1528-4725-8C99-FB8AD598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97" y="2320270"/>
            <a:ext cx="10844980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random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simulates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throwing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or more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of_dice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integer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:return: a list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pips on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None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6B5FB7-0E14-4822-AD8C-C33EAD40B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5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79"/>
    </mc:Choice>
    <mc:Fallback xmlns="">
      <p:transition spd="slow" advTm="47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E3B3D-9EA0-4B7D-BAC1-10D5D3D9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4BD805-DAEC-44BE-82F3-6C909918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continue to improve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: </a:t>
            </a:r>
            <a:r>
              <a:rPr lang="nl-BE" dirty="0" err="1"/>
              <a:t>what</a:t>
            </a:r>
            <a:r>
              <a:rPr lang="nl-BE" dirty="0"/>
              <a:t> should happen if no integer is entered as an argument in the function call?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357007-44B6-4123-8D68-030772F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53A188E-BC62-44B2-BC40-22FD1EE31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2" y="2549388"/>
            <a:ext cx="7520007" cy="3477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None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3DDEDA3A-6ADE-4572-8E11-578746F5ABD2}"/>
              </a:ext>
            </a:extLst>
          </p:cNvPr>
          <p:cNvSpPr/>
          <p:nvPr/>
        </p:nvSpPr>
        <p:spPr>
          <a:xfrm>
            <a:off x="4729589" y="2895600"/>
            <a:ext cx="4094480" cy="106680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88BF13F-46A5-41B5-BCDC-796D46824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89"/>
    </mc:Choice>
    <mc:Fallback xmlns="">
      <p:transition spd="slow" advTm="52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 </a:t>
            </a:r>
            <a:r>
              <a:rPr lang="nl-BE" dirty="0" err="1"/>
              <a:t>you</a:t>
            </a:r>
            <a:r>
              <a:rPr lang="nl-BE" dirty="0"/>
              <a:t> test in </a:t>
            </a:r>
            <a:r>
              <a:rPr lang="nl-BE" dirty="0" err="1"/>
              <a:t>PyCharm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32786"/>
          </a:xfrm>
        </p:spPr>
        <p:txBody>
          <a:bodyPr>
            <a:normAutofit/>
          </a:bodyPr>
          <a:lstStyle/>
          <a:p>
            <a:r>
              <a:rPr lang="nl-BE" dirty="0"/>
              <a:t>Write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definition</a:t>
            </a:r>
          </a:p>
          <a:p>
            <a:r>
              <a:rPr lang="nl-BE" dirty="0"/>
              <a:t>Do not write a main program (yet) but replace it with a number of </a:t>
            </a:r>
            <a:r>
              <a:rPr lang="nl-BE" dirty="0" err="1"/>
              <a:t>asserts</a:t>
            </a:r>
            <a:r>
              <a:rPr lang="nl-BE" dirty="0"/>
              <a:t> with which you can test the function.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If your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correctly</a:t>
            </a:r>
            <a:r>
              <a:rPr lang="nl-BE" dirty="0"/>
              <a:t>, you can continue </a:t>
            </a:r>
            <a:r>
              <a:rPr lang="nl-BE" dirty="0" err="1"/>
              <a:t>coding</a:t>
            </a:r>
            <a:r>
              <a:rPr lang="nl-BE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99463DB-35B4-4502-A34C-3FD26DF8E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890" y="2977424"/>
            <a:ext cx="4416594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maximum(-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BEF153B-2420-48E5-BC49-C55BEFEFE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00"/>
    </mc:Choice>
    <mc:Fallback xmlns="">
      <p:transition spd="slow" advTm="2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61B7D-B703-4B7D-BEC7-15C697C1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function machine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2B4CE5-89D1-46A4-B05E-F5CFD914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32B98BC-95F0-4A42-854F-628D960ADF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5868" y="1744111"/>
            <a:ext cx="5283504" cy="393147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31C0301-1DD5-44BD-9133-10C211029726}"/>
              </a:ext>
            </a:extLst>
          </p:cNvPr>
          <p:cNvSpPr txBox="1"/>
          <p:nvPr/>
        </p:nvSpPr>
        <p:spPr>
          <a:xfrm>
            <a:off x="582704" y="6442717"/>
            <a:ext cx="952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u="sng" dirty="0"/>
              <a:t>Source</a:t>
            </a:r>
            <a:r>
              <a:rPr lang="nl-BE" dirty="0"/>
              <a:t>: </a:t>
            </a:r>
            <a:r>
              <a:rPr lang="nl-BE" dirty="0" err="1"/>
              <a:t>Spronck</a:t>
            </a:r>
            <a:r>
              <a:rPr lang="nl-BE" dirty="0"/>
              <a:t> P. , De </a:t>
            </a:r>
            <a:r>
              <a:rPr lang="nl-BE" dirty="0" err="1"/>
              <a:t>programmeursleerling</a:t>
            </a:r>
            <a:r>
              <a:rPr lang="nl-BE" dirty="0"/>
              <a:t>: leren coderen met Python 3, 2017-10-24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1E2588-E7EF-4A30-9211-87357578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6690454" cy="4681740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 function is a large machine that, for example, bakes pancakes.</a:t>
            </a:r>
          </a:p>
          <a:p>
            <a:pPr lvl="1"/>
            <a:r>
              <a:rPr lang="nl-BE" dirty="0"/>
              <a:t>input: milk, eggs, flour</a:t>
            </a:r>
          </a:p>
          <a:p>
            <a:pPr lvl="1"/>
            <a:r>
              <a:rPr lang="nl-BE" dirty="0"/>
              <a:t>output: </a:t>
            </a:r>
            <a:r>
              <a:rPr lang="nl-BE" dirty="0" err="1"/>
              <a:t>pancakes</a:t>
            </a:r>
            <a:endParaRPr lang="nl-BE" dirty="0"/>
          </a:p>
          <a:p>
            <a:pPr marL="914400" lvl="2" indent="0">
              <a:buNone/>
            </a:pPr>
            <a:r>
              <a:rPr lang="nl-BE" dirty="0"/>
              <a:t>BUT depending on the flour you use you get buckwheat pancakes, whole wheat pancakes, yeast pancakes, ...</a:t>
            </a:r>
          </a:p>
          <a:p>
            <a:pPr lvl="1"/>
            <a:r>
              <a:rPr lang="nl-BE" dirty="0" err="1"/>
              <a:t>suppose</a:t>
            </a:r>
            <a:r>
              <a:rPr lang="nl-BE" dirty="0"/>
              <a:t> a cat is twisted through the flower, then the machine generates an 'Error!</a:t>
            </a:r>
          </a:p>
          <a:p>
            <a:r>
              <a:rPr lang="nl-BE" dirty="0"/>
              <a:t>Big advantage: even if you don't know how to bake pancakes, the machine will still deliver a pancake as long as you provide the right ingredients!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F2997B5-F7A6-4EBC-94E1-624CD4169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88"/>
    </mc:Choice>
    <mc:Fallback xmlns="">
      <p:transition spd="slow" advTm="4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0FA13-D5C8-4B4E-BE01-BACD93D8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purpose</a:t>
            </a:r>
            <a:r>
              <a:rPr lang="nl-BE" dirty="0"/>
              <a:t> of </a:t>
            </a:r>
            <a:r>
              <a:rPr lang="nl-BE" dirty="0" err="1"/>
              <a:t>functions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3F51E5-4330-469D-BFC4-365F54B6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609295" cy="4941981"/>
          </a:xfrm>
        </p:spPr>
        <p:txBody>
          <a:bodyPr>
            <a:normAutofit lnSpcReduction="10000"/>
          </a:bodyPr>
          <a:lstStyle/>
          <a:p>
            <a:r>
              <a:rPr lang="nl-BE" dirty="0" err="1">
                <a:solidFill>
                  <a:srgbClr val="4584B6"/>
                </a:solidFill>
              </a:rPr>
              <a:t>Encapsulation</a:t>
            </a:r>
            <a:r>
              <a:rPr lang="nl-BE" dirty="0"/>
              <a:t> or the </a:t>
            </a:r>
            <a:r>
              <a:rPr lang="nl-BE" dirty="0" err="1"/>
              <a:t>blackbox principle</a:t>
            </a:r>
          </a:p>
          <a:p>
            <a:pPr lvl="1"/>
            <a:r>
              <a:rPr lang="nl-BE" dirty="0" err="1"/>
              <a:t>Packing</a:t>
            </a:r>
            <a:r>
              <a:rPr lang="nl-BE" dirty="0"/>
              <a:t> a useful piece of code in such a way that it can be used without knowledge of the </a:t>
            </a:r>
            <a:r>
              <a:rPr lang="nl-BE" dirty="0" err="1"/>
              <a:t>specific</a:t>
            </a:r>
            <a:r>
              <a:rPr lang="nl-BE" dirty="0"/>
              <a:t> operation of the code.</a:t>
            </a:r>
          </a:p>
          <a:p>
            <a:pPr lvl="1"/>
            <a:r>
              <a:rPr lang="nl-BE" i="1" dirty="0"/>
              <a:t>~ you don't have to be able to bake a pancake, and yet one comes out.</a:t>
            </a:r>
          </a:p>
          <a:p>
            <a:r>
              <a:rPr lang="nl-BE" dirty="0">
                <a:solidFill>
                  <a:srgbClr val="4584B6"/>
                </a:solidFill>
              </a:rPr>
              <a:t>Generalization</a:t>
            </a:r>
            <a:r>
              <a:rPr lang="nl-BE" dirty="0"/>
              <a:t>: </a:t>
            </a:r>
          </a:p>
          <a:p>
            <a:pPr lvl="1"/>
            <a:r>
              <a:rPr lang="nl-BE" dirty="0"/>
              <a:t>Making a piece of code suitable for various situations by using parameters</a:t>
            </a:r>
          </a:p>
          <a:p>
            <a:pPr lvl="1"/>
            <a:r>
              <a:rPr lang="nl-BE" dirty="0"/>
              <a:t>~ </a:t>
            </a:r>
            <a:r>
              <a:rPr lang="nl-BE" i="1" dirty="0"/>
              <a:t>depending on the type of flour, the machine bakes whole wheat or buckwheat or ... pancakes</a:t>
            </a:r>
          </a:p>
          <a:p>
            <a:r>
              <a:rPr lang="nl-BE" dirty="0">
                <a:solidFill>
                  <a:srgbClr val="4584B6"/>
                </a:solidFill>
              </a:rPr>
              <a:t>Reusability</a:t>
            </a:r>
            <a:r>
              <a:rPr lang="nl-BE" i="1" dirty="0"/>
              <a:t>:</a:t>
            </a:r>
          </a:p>
          <a:p>
            <a:pPr lvl="1"/>
            <a:r>
              <a:rPr lang="nl-BE" dirty="0"/>
              <a:t>Every time you need the same functionality, you can call on the function that has already been worked out. </a:t>
            </a:r>
          </a:p>
          <a:p>
            <a:pPr lvl="1"/>
            <a:r>
              <a:rPr lang="nl-BE" i="1" dirty="0"/>
              <a:t>~ the pancake machine is used over and over again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96C38E-7EDB-4AD2-8E30-0743AFA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0FE821-575E-4B1E-82AC-059C3CC17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38"/>
    </mc:Choice>
    <mc:Fallback xmlns="">
      <p:transition spd="slow" advTm="42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0FA13-D5C8-4B4E-BE01-BACD93D8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purpose</a:t>
            </a:r>
            <a:r>
              <a:rPr lang="nl-BE"/>
              <a:t> of functions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3F51E5-4330-469D-BFC4-365F54B6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291049" cy="4626069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4584B6"/>
                </a:solidFill>
              </a:rPr>
              <a:t>Controllability</a:t>
            </a:r>
            <a:r>
              <a:rPr lang="nl-BE" dirty="0"/>
              <a:t>: </a:t>
            </a:r>
          </a:p>
          <a:p>
            <a:pPr lvl="1"/>
            <a:r>
              <a:rPr lang="nl-BE" dirty="0"/>
              <a:t>Functions allow you to divide a program into small, easy-to-understand parts. </a:t>
            </a:r>
            <a:r>
              <a:rPr lang="nl-BE" dirty="0" err="1"/>
              <a:t>You</a:t>
            </a:r>
            <a:r>
              <a:rPr lang="nl-BE" dirty="0"/>
              <a:t> split the complex program into several sub-</a:t>
            </a:r>
            <a:r>
              <a:rPr lang="nl-BE" dirty="0" err="1"/>
              <a:t>problems</a:t>
            </a:r>
            <a:r>
              <a:rPr lang="nl-BE" dirty="0"/>
              <a:t>.</a:t>
            </a:r>
            <a:br>
              <a:rPr lang="nl-BE" dirty="0"/>
            </a:br>
            <a:endParaRPr lang="nl-BE" dirty="0"/>
          </a:p>
          <a:p>
            <a:r>
              <a:rPr lang="en-GB" dirty="0">
                <a:solidFill>
                  <a:srgbClr val="4584B6"/>
                </a:solidFill>
              </a:rPr>
              <a:t>Maintainability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When </a:t>
            </a:r>
            <a:r>
              <a:rPr lang="nl-BE" dirty="0" err="1"/>
              <a:t>functions</a:t>
            </a:r>
            <a:r>
              <a:rPr lang="nl-BE" dirty="0"/>
              <a:t> are given clear, meaningful names, the program that uses these </a:t>
            </a:r>
            <a:r>
              <a:rPr lang="nl-BE" dirty="0" err="1"/>
              <a:t>functions</a:t>
            </a:r>
            <a:r>
              <a:rPr lang="nl-BE" dirty="0"/>
              <a:t> becomes more readable and </a:t>
            </a:r>
            <a:r>
              <a:rPr lang="nl-BE" dirty="0" err="1"/>
              <a:t>understandable</a:t>
            </a:r>
            <a:r>
              <a:rPr lang="nl-BE" dirty="0"/>
              <a:t> to other programmers.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96C38E-7EDB-4AD2-8E30-0743AFA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6487FB-9273-4257-918A-2B5415AC18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42"/>
    </mc:Choice>
    <mc:Fallback xmlns="">
      <p:transition spd="slow" advTm="2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14C988-F8B0-4759-ADD6-A1618C5F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 function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2A09A1-F785-4563-A0A4-9607ACF1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54966" cy="4987066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nl-NL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dirty="0" err="1">
                <a:latin typeface="Calibri" pitchFamily="34" charset="0"/>
                <a:cs typeface="Calibri" pitchFamily="34" charset="0"/>
              </a:rPr>
              <a:t>Keyword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b="1" dirty="0" err="1">
                <a:solidFill>
                  <a:srgbClr val="000080"/>
                </a:solidFill>
                <a:cs typeface="Courier New" panose="02070309020205020404" pitchFamily="49" charset="0"/>
              </a:rPr>
              <a:t>def</a:t>
            </a:r>
            <a:r>
              <a:rPr lang="nl-NL" dirty="0">
                <a:latin typeface="Calibri" pitchFamily="34" charset="0"/>
                <a:cs typeface="Calibri" pitchFamily="34" charset="0"/>
              </a:rPr>
              <a:t> defines a function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sz="2600" dirty="0">
                <a:latin typeface="Calibri" pitchFamily="34" charset="0"/>
                <a:cs typeface="Calibri" pitchFamily="34" charset="0"/>
              </a:rPr>
              <a:t>A function has a </a:t>
            </a:r>
            <a:r>
              <a:rPr lang="nl-NL" sz="2600" dirty="0">
                <a:solidFill>
                  <a:srgbClr val="D5AD42"/>
                </a:solidFill>
                <a:latin typeface="Calibri" pitchFamily="34" charset="0"/>
                <a:cs typeface="Calibri" pitchFamily="34" charset="0"/>
              </a:rPr>
              <a:t>name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sz="2600" dirty="0">
                <a:latin typeface="Calibri" pitchFamily="34" charset="0"/>
                <a:cs typeface="Calibri" pitchFamily="34" charset="0"/>
              </a:rPr>
              <a:t>A function has zero or more </a:t>
            </a:r>
            <a:r>
              <a:rPr lang="nl-NL" sz="2600" dirty="0">
                <a:solidFill>
                  <a:srgbClr val="4584B6"/>
                </a:solidFill>
                <a:latin typeface="Calibri" pitchFamily="34" charset="0"/>
                <a:cs typeface="Calibri" pitchFamily="34" charset="0"/>
              </a:rPr>
              <a:t>parameters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l-NL" sz="2400" dirty="0">
                <a:latin typeface="Calibri" pitchFamily="34" charset="0"/>
                <a:cs typeface="Calibri" pitchFamily="34" charset="0"/>
              </a:rPr>
              <a:t>Names of parameters are in </a:t>
            </a:r>
            <a:r>
              <a:rPr lang="nl-NL" sz="24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round</a:t>
            </a:r>
            <a:r>
              <a:rPr lang="nl-NL" sz="2400" dirty="0">
                <a:latin typeface="Calibri" pitchFamily="34" charset="0"/>
                <a:cs typeface="Calibri" pitchFamily="34" charset="0"/>
              </a:rPr>
              <a:t> brackets and are separated by a </a:t>
            </a:r>
            <a:r>
              <a:rPr lang="nl-NL" sz="2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,</a:t>
            </a:r>
            <a:endParaRPr lang="nl-NL" sz="2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l-NL" sz="2400" dirty="0">
                <a:latin typeface="Calibri" pitchFamily="34" charset="0"/>
                <a:cs typeface="Calibri" pitchFamily="34" charset="0"/>
              </a:rPr>
              <a:t>Data type of parameters is not defined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sz="2600" dirty="0">
                <a:latin typeface="Calibri" pitchFamily="34" charset="0"/>
                <a:cs typeface="Calibri" pitchFamily="34" charset="0"/>
              </a:rPr>
              <a:t>A function performs a number of actions, </a:t>
            </a:r>
            <a:r>
              <a:rPr lang="nl-NL" sz="2600" dirty="0" err="1">
                <a:latin typeface="Calibri" pitchFamily="34" charset="0"/>
                <a:cs typeface="Calibri" pitchFamily="34" charset="0"/>
              </a:rPr>
              <a:t>this</a:t>
            </a:r>
            <a:r>
              <a:rPr lang="nl-NL" sz="2600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sz="2600" dirty="0" err="1">
                <a:latin typeface="Calibri" pitchFamily="34" charset="0"/>
                <a:cs typeface="Calibri" pitchFamily="34" charset="0"/>
              </a:rPr>
              <a:t>lines</a:t>
            </a:r>
            <a:r>
              <a:rPr lang="nl-NL" sz="2600" dirty="0">
                <a:latin typeface="Calibri" pitchFamily="34" charset="0"/>
                <a:cs typeface="Calibri" pitchFamily="34" charset="0"/>
              </a:rPr>
              <a:t> of code must </a:t>
            </a:r>
            <a:r>
              <a:rPr lang="nl-NL" sz="2600" dirty="0" err="1">
                <a:latin typeface="Calibri" pitchFamily="34" charset="0"/>
                <a:cs typeface="Calibri" pitchFamily="34" charset="0"/>
              </a:rPr>
              <a:t>be</a:t>
            </a:r>
            <a:r>
              <a:rPr lang="nl-NL" sz="2600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sz="2600" dirty="0" err="1">
                <a:latin typeface="Calibri" pitchFamily="34" charset="0"/>
                <a:cs typeface="Calibri" pitchFamily="34" charset="0"/>
              </a:rPr>
              <a:t>indented</a:t>
            </a:r>
            <a:endParaRPr lang="nl-NL" sz="26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BE" sz="2600" dirty="0">
                <a:latin typeface="Calibri" pitchFamily="34" charset="0"/>
                <a:cs typeface="Calibri" pitchFamily="34" charset="0"/>
              </a:rPr>
              <a:t>For example: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592E0C-B247-4486-9A7A-4293CBAE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6" name="AutoShape 19">
            <a:extLst>
              <a:ext uri="{FF2B5EF4-FFF2-40B4-BE49-F238E27FC236}">
                <a16:creationId xmlns:a16="http://schemas.microsoft.com/office/drawing/2014/main" id="{6F414E61-F752-43C3-A019-AC99092B6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129" y="1477322"/>
            <a:ext cx="6158176" cy="1423533"/>
          </a:xfrm>
          <a:prstGeom prst="foldedCorner">
            <a:avLst>
              <a:gd name="adj" fmla="val 907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GB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600" dirty="0" err="1">
                <a:solidFill>
                  <a:srgbClr val="D5AD42"/>
                </a:solidFill>
                <a:latin typeface="Consolas" panose="020B0609020204030204" pitchFamily="49" charset="0"/>
                <a:cs typeface="Calibri" pitchFamily="34" charset="0"/>
              </a:rPr>
              <a:t>name_function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4584B6"/>
                </a:solidFill>
                <a:latin typeface="Consolas" panose="020B0609020204030204" pitchFamily="49" charset="0"/>
              </a:rPr>
              <a:t>parameter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latin typeface="Consolas" panose="020B0609020204030204" pitchFamily="49" charset="0"/>
              </a:rPr>
              <a:t> ...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latin typeface="Consolas" panose="020B0609020204030204" pitchFamily="49" charset="0"/>
              </a:rPr>
              <a:t>:</a:t>
            </a:r>
          </a:p>
          <a:p>
            <a:pPr>
              <a:buFontTx/>
              <a:buNone/>
            </a:pPr>
            <a:r>
              <a:rPr lang="en-GB" sz="2400" dirty="0">
                <a:latin typeface="Consolas" panose="020B0609020204030204" pitchFamily="49" charset="0"/>
              </a:rPr>
              <a:t>    actions</a:t>
            </a:r>
          </a:p>
          <a:p>
            <a:pPr>
              <a:buFontTx/>
              <a:buNone/>
            </a:pP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0F81933-5851-4E5F-A561-DB7F8812E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802" y="4974663"/>
            <a:ext cx="328808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squared_sum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 + b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E1F1622-4B25-4E88-8EC1-40F8438280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11"/>
    </mc:Choice>
    <mc:Fallback xmlns="">
      <p:transition spd="slow" advTm="83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7883E-C3C2-4C74-BC4F-19947A76272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</a:t>
            </a:r>
            <a:r>
              <a:rPr lang="nl-BE" dirty="0" err="1"/>
              <a:t>conventions</a:t>
            </a:r>
            <a:r>
              <a:rPr lang="nl-BE" dirty="0"/>
              <a:t> </a:t>
            </a:r>
            <a:r>
              <a:rPr lang="nl-BE" dirty="0" err="1"/>
              <a:t>function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67B61F-8C1D-4A64-9B64-C1E36342C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Function names must meet the same requirements as variable names.</a:t>
            </a:r>
          </a:p>
          <a:p>
            <a:pPr lvl="1"/>
            <a:r>
              <a:rPr lang="nl-BE" dirty="0"/>
              <a:t>Only letters, numbers and </a:t>
            </a:r>
            <a:r>
              <a:rPr lang="nl-BE" dirty="0" err="1"/>
              <a:t>underscores</a:t>
            </a:r>
            <a:r>
              <a:rPr lang="nl-BE" dirty="0"/>
              <a:t> are allowed.</a:t>
            </a:r>
          </a:p>
          <a:p>
            <a:pPr lvl="1"/>
            <a:r>
              <a:rPr lang="nl-BE" dirty="0"/>
              <a:t>Names may not start with a digit.</a:t>
            </a:r>
          </a:p>
          <a:p>
            <a:pPr lvl="1"/>
            <a:r>
              <a:rPr lang="nl-BE" dirty="0"/>
              <a:t>Separate words are </a:t>
            </a:r>
            <a:r>
              <a:rPr lang="nl-BE" dirty="0" err="1"/>
              <a:t>separated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an </a:t>
            </a:r>
            <a:r>
              <a:rPr lang="nl-BE" dirty="0" err="1"/>
              <a:t>underscore</a:t>
            </a:r>
            <a:r>
              <a:rPr lang="nl-BE" dirty="0"/>
              <a:t>.</a:t>
            </a:r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names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be clear and meaningful.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30D9A2-1DBA-4BDB-92CA-F970204A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63381C-96E8-4EF2-8A26-6F0ECF2A8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59"/>
    </mc:Choice>
    <mc:Fallback xmlns="">
      <p:transition spd="slow" advTm="33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F5171-E5D7-4C82-AB42-B61C4520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 types of </a:t>
            </a:r>
            <a:r>
              <a:rPr lang="nl-BE" dirty="0" err="1"/>
              <a:t>functions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DC8CB-5282-4E37-AB15-9B66D798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b="1" dirty="0"/>
              <a:t>Functions without return</a:t>
            </a:r>
          </a:p>
          <a:p>
            <a:pPr marL="0" indent="0">
              <a:buNone/>
            </a:pPr>
            <a:r>
              <a:rPr lang="nl-BE" dirty="0"/>
              <a:t>Functions that directly perform an action and therefore do not need to return a result. </a:t>
            </a:r>
            <a:br>
              <a:rPr lang="nl-BE" dirty="0"/>
            </a:br>
            <a:r>
              <a:rPr lang="nl-BE" dirty="0"/>
              <a:t>A possible action is, for example, printing </a:t>
            </a:r>
            <a:r>
              <a:rPr lang="nl-BE" dirty="0" err="1"/>
              <a:t>results</a:t>
            </a:r>
            <a:r>
              <a:rPr lang="nl-BE" dirty="0"/>
              <a:t>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nl-BE" b="1" dirty="0"/>
              <a:t>Functions </a:t>
            </a:r>
            <a:r>
              <a:rPr lang="nl-BE" b="1" dirty="0" err="1"/>
              <a:t>with</a:t>
            </a:r>
            <a:r>
              <a:rPr lang="nl-BE" b="1" dirty="0"/>
              <a:t> return</a:t>
            </a:r>
          </a:p>
          <a:p>
            <a:pPr marL="0" indent="0">
              <a:buNone/>
              <a:tabLst>
                <a:tab pos="2152650" algn="l"/>
              </a:tabLst>
            </a:pPr>
            <a:r>
              <a:rPr lang="nl-BE" dirty="0"/>
              <a:t>Functions that perform a calculation or a check and return the result to the main program. </a:t>
            </a:r>
            <a:br>
              <a:rPr lang="nl-BE" dirty="0"/>
            </a:br>
            <a:r>
              <a:rPr lang="nl-BE" dirty="0"/>
              <a:t>The return of the result is done with a </a:t>
            </a:r>
            <a:r>
              <a:rPr lang="nl-BE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nl-BE" dirty="0"/>
              <a:t> instruction.</a:t>
            </a:r>
            <a:br>
              <a:rPr lang="nl-BE" dirty="0"/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579528-C0A5-4932-AF78-AFB9D970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2BACE9-2307-417F-8E2F-7ED275F1A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48"/>
    </mc:Choice>
    <mc:Fallback xmlns="">
      <p:transition spd="slow" advTm="39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antoor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3681</Words>
  <Application>Microsoft Office PowerPoint</Application>
  <PresentationFormat>Breedbeeld</PresentationFormat>
  <Paragraphs>355</Paragraphs>
  <Slides>34</Slides>
  <Notes>16</Notes>
  <HiddenSlides>0</HiddenSlides>
  <MMClips>34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Kantoorthema</vt:lpstr>
      <vt:lpstr>Chapter 6</vt:lpstr>
      <vt:lpstr>Content</vt:lpstr>
      <vt:lpstr>Built-in functions</vt:lpstr>
      <vt:lpstr>The function machine</vt:lpstr>
      <vt:lpstr>The purpose of functions</vt:lpstr>
      <vt:lpstr>The purpose of functions</vt:lpstr>
      <vt:lpstr>Creating a function</vt:lpstr>
      <vt:lpstr>Naming conventions function</vt:lpstr>
      <vt:lpstr>2 types of functions</vt:lpstr>
      <vt:lpstr>Function definition: examples</vt:lpstr>
      <vt:lpstr>Function definition: examples</vt:lpstr>
      <vt:lpstr>Function definition: examples</vt:lpstr>
      <vt:lpstr>Function definition: examples</vt:lpstr>
      <vt:lpstr>Functional call</vt:lpstr>
      <vt:lpstr>Function call: example -&gt; function without return</vt:lpstr>
      <vt:lpstr>Function call: example -&gt; function with return</vt:lpstr>
      <vt:lpstr>Function call: example with 2 parameters</vt:lpstr>
      <vt:lpstr>Scope or range of variables</vt:lpstr>
      <vt:lpstr>Scope or range of variables</vt:lpstr>
      <vt:lpstr>Load built-in functions via import</vt:lpstr>
      <vt:lpstr>Function roll_dice()</vt:lpstr>
      <vt:lpstr>Call roll_dice()</vt:lpstr>
      <vt:lpstr>Default values for parameters</vt:lpstr>
      <vt:lpstr>Default values for parameters</vt:lpstr>
      <vt:lpstr>Documentation</vt:lpstr>
      <vt:lpstr>Documentation</vt:lpstr>
      <vt:lpstr>Function returning a List</vt:lpstr>
      <vt:lpstr>Function returning a List</vt:lpstr>
      <vt:lpstr>Testing functions with assert</vt:lpstr>
      <vt:lpstr>Testing roll_dice()</vt:lpstr>
      <vt:lpstr>Testing roll_dice() </vt:lpstr>
      <vt:lpstr>Testing roll_dice()</vt:lpstr>
      <vt:lpstr>Testing roll_dice()</vt:lpstr>
      <vt:lpstr>How do you test in PyCharm?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Kristine Mangelschots</cp:lastModifiedBy>
  <cp:revision>133</cp:revision>
  <dcterms:created xsi:type="dcterms:W3CDTF">2018-02-21T07:41:18Z</dcterms:created>
  <dcterms:modified xsi:type="dcterms:W3CDTF">2021-09-15T07:26:55Z</dcterms:modified>
</cp:coreProperties>
</file>